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fntdata" ContentType="application/x-fontdata"/>
  <Default Extension="xlsx" ContentType="application/vnd.openxmlformats-officedocument.spreadsheetml.sheet"/>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charts/chart1.xml" ContentType="application/vnd.openxmlformats-officedocument.drawingml.chart+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48" r:id="rId1"/>
  </p:sldMasterIdLst>
  <p:notesMasterIdLst>
    <p:notesMasterId r:id="rId13"/>
  </p:notesMasterIdLst>
  <p:sldIdLst>
    <p:sldId id="256" r:id="rId2"/>
    <p:sldId id="257" r:id="rId3"/>
    <p:sldId id="258" r:id="rId4"/>
    <p:sldId id="259" r:id="rId5"/>
    <p:sldId id="260" r:id="rId6"/>
    <p:sldId id="261" r:id="rId7"/>
    <p:sldId id="262" r:id="rId8"/>
    <p:sldId id="263" r:id="rId9"/>
    <p:sldId id="264" r:id="rId10"/>
    <p:sldId id="265" r:id="rId11"/>
    <p:sldId id="266" r:id="rId12"/>
  </p:sldIdLst>
  <p:sldSz cx="9144000" cy="6858000" type="screen4x3"/>
  <p:notesSz cx="6858000" cy="9144000"/>
  <p:embeddedFontLst>
    <p:embeddedFont>
      <p:font typeface="Comfortaa" panose="020B0604020202020204" charset="0"/>
      <p:regular r:id="rId14"/>
      <p:bold r:id="rId15"/>
    </p:embeddedFont>
    <p:embeddedFont>
      <p:font typeface="Bookman Old Style" panose="02050604050505020204" pitchFamily="18" charset="0"/>
      <p:regular r:id="rId16"/>
      <p:bold r:id="rId17"/>
      <p:italic r:id="rId18"/>
      <p:boldItalic r:id="rId19"/>
    </p:embeddedFont>
    <p:embeddedFont>
      <p:font typeface="Gill Sans" panose="020B0604020202020204" charset="0"/>
      <p:regular r:id="rId20"/>
      <p:bold r:id="rId21"/>
    </p:embeddedFont>
    <p:embeddedFont>
      <p:font typeface="Overlock" panose="020B0604020202020204" charset="0"/>
      <p:regular r:id="rId22"/>
      <p:bold r:id="rId23"/>
      <p:italic r:id="rId24"/>
      <p:boldItalic r:id="rId25"/>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p15:clr>
            <a:srgbClr val="000000"/>
          </p15:clr>
        </p15:guide>
        <p15:guide id="2" pos="2880">
          <p15:clr>
            <a:srgbClr val="000000"/>
          </p15:clr>
        </p15:guide>
      </p15:sldGuideLst>
    </p:ext>
    <p: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26" roundtripDataSignature="AMtx7mjRhjsoZQNCbehmGdNXCCKojbYvzQ=="/>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10" d="100"/>
          <a:sy n="110" d="100"/>
        </p:scale>
        <p:origin x="1644" y="10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font" Target="fonts/font5.fntdata"/><Relationship Id="rId26" Type="http://customschemas.google.com/relationships/presentationmetadata" Target="metadata"/><Relationship Id="rId3" Type="http://schemas.openxmlformats.org/officeDocument/2006/relationships/slide" Target="slides/slide2.xml"/><Relationship Id="rId21" Type="http://schemas.openxmlformats.org/officeDocument/2006/relationships/font" Target="fonts/font8.fntdata"/><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font" Target="fonts/font4.fntdata"/><Relationship Id="rId25" Type="http://schemas.openxmlformats.org/officeDocument/2006/relationships/font" Target="fonts/font12.fntdata"/><Relationship Id="rId2" Type="http://schemas.openxmlformats.org/officeDocument/2006/relationships/slide" Target="slides/slide1.xml"/><Relationship Id="rId16" Type="http://schemas.openxmlformats.org/officeDocument/2006/relationships/font" Target="fonts/font3.fntdata"/><Relationship Id="rId20" Type="http://schemas.openxmlformats.org/officeDocument/2006/relationships/font" Target="fonts/font7.fntdata"/><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font" Target="fonts/font11.fntdata"/><Relationship Id="rId5" Type="http://schemas.openxmlformats.org/officeDocument/2006/relationships/slide" Target="slides/slide4.xml"/><Relationship Id="rId15" Type="http://schemas.openxmlformats.org/officeDocument/2006/relationships/font" Target="fonts/font2.fntdata"/><Relationship Id="rId23" Type="http://schemas.openxmlformats.org/officeDocument/2006/relationships/font" Target="fonts/font10.fntdata"/><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font" Target="fonts/font6.fnt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font" Target="fonts/font1.fntdata"/><Relationship Id="rId22" Type="http://schemas.openxmlformats.org/officeDocument/2006/relationships/font" Target="fonts/font9.fntdata"/><Relationship Id="rId27" Type="http://schemas.openxmlformats.org/officeDocument/2006/relationships/presProps" Target="presProps.xml"/><Relationship Id="rId30"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chart1.xml><?xml version="1.0" encoding="utf-8"?>
<c:chartSpace xmlns:c="http://schemas.openxmlformats.org/drawingml/2006/chart" xmlns:a="http://schemas.openxmlformats.org/drawingml/2006/main" xmlns:r="http://schemas.openxmlformats.org/officeDocument/2006/relationships">
  <c:date1904 val="1"/>
  <c:lang val="it-IT"/>
  <c:roundedCorners val="1"/>
  <c:style val="2"/>
  <c:chart>
    <c:autoTitleDeleted val="1"/>
    <c:plotArea>
      <c:layout/>
      <c:pieChart>
        <c:varyColors val="1"/>
        <c:ser>
          <c:idx val="0"/>
          <c:order val="0"/>
          <c:tx>
            <c:strRef>
              <c:f>Foglio1!$B$1</c:f>
              <c:strCache>
                <c:ptCount val="1"/>
                <c:pt idx="0">
                  <c:v>Chi ha scelto di lavorare</c:v>
                </c:pt>
              </c:strCache>
            </c:strRef>
          </c:tx>
          <c:cat>
            <c:strRef>
              <c:f>Foglio1!$A$2:$A$3</c:f>
              <c:strCache>
                <c:ptCount val="2"/>
                <c:pt idx="0">
                  <c:v>Lavoratori</c:v>
                </c:pt>
                <c:pt idx="1">
                  <c:v>In cerca di lavoro</c:v>
                </c:pt>
              </c:strCache>
            </c:strRef>
          </c:cat>
          <c:val>
            <c:numRef>
              <c:f>Foglio1!$B$2:$B$3</c:f>
              <c:numCache>
                <c:formatCode>General</c:formatCode>
                <c:ptCount val="2"/>
                <c:pt idx="0">
                  <c:v>72.02</c:v>
                </c:pt>
                <c:pt idx="1">
                  <c:v>27.98</c:v>
                </c:pt>
              </c:numCache>
            </c:numRef>
          </c:val>
        </c:ser>
        <c:dLbls>
          <c:showLegendKey val="0"/>
          <c:showVal val="0"/>
          <c:showCatName val="0"/>
          <c:showSerName val="0"/>
          <c:showPercent val="0"/>
          <c:showBubbleSize val="0"/>
          <c:showLeaderLines val="1"/>
        </c:dLbls>
        <c:firstSliceAng val="0"/>
      </c:pieChart>
    </c:plotArea>
    <c:legend>
      <c:legendPos val="r"/>
      <c:overlay val="1"/>
    </c:legend>
    <c:plotVisOnly val="1"/>
    <c:dispBlanksAs val="zero"/>
    <c:showDLblsOverMax val="1"/>
  </c:chart>
  <c:txPr>
    <a:bodyPr/>
    <a:lstStyle/>
    <a:p>
      <a:pPr>
        <a:defRPr sz="1800"/>
      </a:pPr>
      <a:endParaRPr lang="it-IT"/>
    </a:p>
  </c:txPr>
  <c:externalData r:id="rId1">
    <c:autoUpdate val="0"/>
  </c:externalData>
</c:chartSpac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extLst>
      <p:ext uri="{BB962C8B-B14F-4D97-AF65-F5344CB8AC3E}">
        <p14:creationId xmlns:p14="http://schemas.microsoft.com/office/powerpoint/2010/main" val="4169948202"/>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1"/>
        <p:cNvGrpSpPr/>
        <p:nvPr/>
      </p:nvGrpSpPr>
      <p:grpSpPr>
        <a:xfrm>
          <a:off x="0" y="0"/>
          <a:ext cx="0" cy="0"/>
          <a:chOff x="0" y="0"/>
          <a:chExt cx="0" cy="0"/>
        </a:xfrm>
      </p:grpSpPr>
      <p:sp>
        <p:nvSpPr>
          <p:cNvPr id="102" name="Google Shape;102;p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03" name="Google Shape;103;p1: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50214860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5"/>
        <p:cNvGrpSpPr/>
        <p:nvPr/>
      </p:nvGrpSpPr>
      <p:grpSpPr>
        <a:xfrm>
          <a:off x="0" y="0"/>
          <a:ext cx="0" cy="0"/>
          <a:chOff x="0" y="0"/>
          <a:chExt cx="0" cy="0"/>
        </a:xfrm>
      </p:grpSpPr>
      <p:sp>
        <p:nvSpPr>
          <p:cNvPr id="186" name="Google Shape;186;p1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87" name="Google Shape;187;p10: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2116280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8"/>
        <p:cNvGrpSpPr/>
        <p:nvPr/>
      </p:nvGrpSpPr>
      <p:grpSpPr>
        <a:xfrm>
          <a:off x="0" y="0"/>
          <a:ext cx="0" cy="0"/>
          <a:chOff x="0" y="0"/>
          <a:chExt cx="0" cy="0"/>
        </a:xfrm>
      </p:grpSpPr>
      <p:sp>
        <p:nvSpPr>
          <p:cNvPr id="199" name="Google Shape;199;gfd5b584743_0_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00" name="Google Shape;200;gfd5b584743_0_8:notes"/>
          <p:cNvSpPr>
            <a:spLocks noGrp="1" noRot="1" noChangeAspect="1"/>
          </p:cNvSpPr>
          <p:nvPr>
            <p:ph type="sldImg" idx="2"/>
          </p:nvPr>
        </p:nvSpPr>
        <p:spPr>
          <a:xfrm>
            <a:off x="1143225" y="685800"/>
            <a:ext cx="45723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88857639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9"/>
        <p:cNvGrpSpPr/>
        <p:nvPr/>
      </p:nvGrpSpPr>
      <p:grpSpPr>
        <a:xfrm>
          <a:off x="0" y="0"/>
          <a:ext cx="0" cy="0"/>
          <a:chOff x="0" y="0"/>
          <a:chExt cx="0" cy="0"/>
        </a:xfrm>
      </p:grpSpPr>
      <p:sp>
        <p:nvSpPr>
          <p:cNvPr id="110" name="Google Shape;110;p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11" name="Google Shape;111;p2: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05410372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6"/>
        <p:cNvGrpSpPr/>
        <p:nvPr/>
      </p:nvGrpSpPr>
      <p:grpSpPr>
        <a:xfrm>
          <a:off x="0" y="0"/>
          <a:ext cx="0" cy="0"/>
          <a:chOff x="0" y="0"/>
          <a:chExt cx="0" cy="0"/>
        </a:xfrm>
      </p:grpSpPr>
      <p:sp>
        <p:nvSpPr>
          <p:cNvPr id="117" name="Google Shape;117;p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18" name="Google Shape;118;p3: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423697598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6"/>
        <p:cNvGrpSpPr/>
        <p:nvPr/>
      </p:nvGrpSpPr>
      <p:grpSpPr>
        <a:xfrm>
          <a:off x="0" y="0"/>
          <a:ext cx="0" cy="0"/>
          <a:chOff x="0" y="0"/>
          <a:chExt cx="0" cy="0"/>
        </a:xfrm>
      </p:grpSpPr>
      <p:sp>
        <p:nvSpPr>
          <p:cNvPr id="127" name="Google Shape;127;p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28" name="Google Shape;128;p4: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50395048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6"/>
        <p:cNvGrpSpPr/>
        <p:nvPr/>
      </p:nvGrpSpPr>
      <p:grpSpPr>
        <a:xfrm>
          <a:off x="0" y="0"/>
          <a:ext cx="0" cy="0"/>
          <a:chOff x="0" y="0"/>
          <a:chExt cx="0" cy="0"/>
        </a:xfrm>
      </p:grpSpPr>
      <p:sp>
        <p:nvSpPr>
          <p:cNvPr id="137" name="Google Shape;137;p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38" name="Google Shape;138;p5: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37387949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4"/>
        <p:cNvGrpSpPr/>
        <p:nvPr/>
      </p:nvGrpSpPr>
      <p:grpSpPr>
        <a:xfrm>
          <a:off x="0" y="0"/>
          <a:ext cx="0" cy="0"/>
          <a:chOff x="0" y="0"/>
          <a:chExt cx="0" cy="0"/>
        </a:xfrm>
      </p:grpSpPr>
      <p:sp>
        <p:nvSpPr>
          <p:cNvPr id="145" name="Google Shape;145;p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46" name="Google Shape;146;p6: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400434752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4"/>
        <p:cNvGrpSpPr/>
        <p:nvPr/>
      </p:nvGrpSpPr>
      <p:grpSpPr>
        <a:xfrm>
          <a:off x="0" y="0"/>
          <a:ext cx="0" cy="0"/>
          <a:chOff x="0" y="0"/>
          <a:chExt cx="0" cy="0"/>
        </a:xfrm>
      </p:grpSpPr>
      <p:sp>
        <p:nvSpPr>
          <p:cNvPr id="155" name="Google Shape;155;p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56" name="Google Shape;156;p7: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49360042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4"/>
        <p:cNvGrpSpPr/>
        <p:nvPr/>
      </p:nvGrpSpPr>
      <p:grpSpPr>
        <a:xfrm>
          <a:off x="0" y="0"/>
          <a:ext cx="0" cy="0"/>
          <a:chOff x="0" y="0"/>
          <a:chExt cx="0" cy="0"/>
        </a:xfrm>
      </p:grpSpPr>
      <p:sp>
        <p:nvSpPr>
          <p:cNvPr id="165" name="Google Shape;165;p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66" name="Google Shape;166;p8: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90422135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4"/>
        <p:cNvGrpSpPr/>
        <p:nvPr/>
      </p:nvGrpSpPr>
      <p:grpSpPr>
        <a:xfrm>
          <a:off x="0" y="0"/>
          <a:ext cx="0" cy="0"/>
          <a:chOff x="0" y="0"/>
          <a:chExt cx="0" cy="0"/>
        </a:xfrm>
      </p:grpSpPr>
      <p:sp>
        <p:nvSpPr>
          <p:cNvPr id="175" name="Google Shape;175;p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76" name="Google Shape;176;p9: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37786754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matchingName="Diapositiva titolo" type="title">
  <p:cSld name="TITLE">
    <p:spTree>
      <p:nvGrpSpPr>
        <p:cNvPr id="1" name="Shape 14"/>
        <p:cNvGrpSpPr/>
        <p:nvPr/>
      </p:nvGrpSpPr>
      <p:grpSpPr>
        <a:xfrm>
          <a:off x="0" y="0"/>
          <a:ext cx="0" cy="0"/>
          <a:chOff x="0" y="0"/>
          <a:chExt cx="0" cy="0"/>
        </a:xfrm>
      </p:grpSpPr>
      <p:sp>
        <p:nvSpPr>
          <p:cNvPr id="15" name="Google Shape;15;p12"/>
          <p:cNvSpPr txBox="1">
            <a:spLocks noGrp="1"/>
          </p:cNvSpPr>
          <p:nvPr>
            <p:ph type="ctrTitle"/>
          </p:nvPr>
        </p:nvSpPr>
        <p:spPr>
          <a:xfrm>
            <a:off x="1219200" y="3886200"/>
            <a:ext cx="6858000" cy="990600"/>
          </a:xfrm>
          <a:prstGeom prst="rect">
            <a:avLst/>
          </a:prstGeom>
          <a:noFill/>
          <a:ln>
            <a:noFill/>
          </a:ln>
        </p:spPr>
        <p:txBody>
          <a:bodyPr spcFirstLastPara="1" wrap="square" lIns="91425" tIns="45700" rIns="91425" bIns="45700" anchor="t" anchorCtr="0">
            <a:normAutofit/>
          </a:bodyPr>
          <a:lstStyle>
            <a:lvl1pPr lvl="0" algn="r">
              <a:spcBef>
                <a:spcPts val="0"/>
              </a:spcBef>
              <a:spcAft>
                <a:spcPts val="0"/>
              </a:spcAft>
              <a:buClr>
                <a:schemeClr val="dk1"/>
              </a:buClr>
              <a:buSzPts val="3200"/>
              <a:buFont typeface="Bookman Old Style"/>
              <a:buNone/>
              <a:defRPr sz="3200">
                <a:solidFill>
                  <a:schemeClr val="dk1"/>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6" name="Google Shape;16;p12"/>
          <p:cNvSpPr txBox="1">
            <a:spLocks noGrp="1"/>
          </p:cNvSpPr>
          <p:nvPr>
            <p:ph type="subTitle" idx="1"/>
          </p:nvPr>
        </p:nvSpPr>
        <p:spPr>
          <a:xfrm>
            <a:off x="1219200" y="5124450"/>
            <a:ext cx="6858000" cy="533400"/>
          </a:xfrm>
          <a:prstGeom prst="rect">
            <a:avLst/>
          </a:prstGeom>
          <a:noFill/>
          <a:ln>
            <a:noFill/>
          </a:ln>
        </p:spPr>
        <p:txBody>
          <a:bodyPr spcFirstLastPara="1" wrap="square" lIns="91425" tIns="45700" rIns="91425" bIns="45700" anchor="t" anchorCtr="0">
            <a:normAutofit/>
          </a:bodyPr>
          <a:lstStyle>
            <a:lvl1pPr lvl="0" algn="r">
              <a:spcBef>
                <a:spcPts val="600"/>
              </a:spcBef>
              <a:spcAft>
                <a:spcPts val="0"/>
              </a:spcAft>
              <a:buSzPts val="1520"/>
              <a:buNone/>
              <a:defRPr sz="2000">
                <a:solidFill>
                  <a:schemeClr val="dk2"/>
                </a:solidFill>
                <a:latin typeface="Bookman Old Style"/>
                <a:ea typeface="Bookman Old Style"/>
                <a:cs typeface="Bookman Old Style"/>
                <a:sym typeface="Bookman Old Style"/>
              </a:defRPr>
            </a:lvl1pPr>
            <a:lvl2pPr lvl="1" algn="ctr">
              <a:spcBef>
                <a:spcPts val="500"/>
              </a:spcBef>
              <a:spcAft>
                <a:spcPts val="0"/>
              </a:spcAft>
              <a:buSzPts val="1368"/>
              <a:buNone/>
              <a:defRPr/>
            </a:lvl2pPr>
            <a:lvl3pPr lvl="2" algn="ctr">
              <a:spcBef>
                <a:spcPts val="500"/>
              </a:spcBef>
              <a:spcAft>
                <a:spcPts val="0"/>
              </a:spcAft>
              <a:buSzPts val="1368"/>
              <a:buNone/>
              <a:defRPr/>
            </a:lvl3pPr>
            <a:lvl4pPr lvl="3" algn="ctr">
              <a:spcBef>
                <a:spcPts val="400"/>
              </a:spcBef>
              <a:spcAft>
                <a:spcPts val="0"/>
              </a:spcAft>
              <a:buSzPts val="1260"/>
              <a:buNone/>
              <a:defRPr/>
            </a:lvl4pPr>
            <a:lvl5pPr lvl="4" algn="ctr">
              <a:spcBef>
                <a:spcPts val="300"/>
              </a:spcBef>
              <a:spcAft>
                <a:spcPts val="0"/>
              </a:spcAft>
              <a:buSzPts val="1260"/>
              <a:buNone/>
              <a:defRPr/>
            </a:lvl5pPr>
            <a:lvl6pPr lvl="5" algn="ctr">
              <a:spcBef>
                <a:spcPts val="300"/>
              </a:spcBef>
              <a:spcAft>
                <a:spcPts val="0"/>
              </a:spcAft>
              <a:buSzPts val="1350"/>
              <a:buNone/>
              <a:defRPr/>
            </a:lvl6pPr>
            <a:lvl7pPr lvl="6" algn="ctr">
              <a:spcBef>
                <a:spcPts val="300"/>
              </a:spcBef>
              <a:spcAft>
                <a:spcPts val="0"/>
              </a:spcAft>
              <a:buSzPts val="1350"/>
              <a:buNone/>
              <a:defRPr/>
            </a:lvl7pPr>
            <a:lvl8pPr lvl="7" algn="ctr">
              <a:spcBef>
                <a:spcPts val="300"/>
              </a:spcBef>
              <a:spcAft>
                <a:spcPts val="0"/>
              </a:spcAft>
              <a:buSzPts val="1350"/>
              <a:buNone/>
              <a:defRPr/>
            </a:lvl8pPr>
            <a:lvl9pPr lvl="8" algn="ctr">
              <a:spcBef>
                <a:spcPts val="300"/>
              </a:spcBef>
              <a:spcAft>
                <a:spcPts val="0"/>
              </a:spcAft>
              <a:buSzPts val="1350"/>
              <a:buNone/>
              <a:defRPr/>
            </a:lvl9pPr>
          </a:lstStyle>
          <a:p>
            <a:endParaRPr/>
          </a:p>
        </p:txBody>
      </p:sp>
      <p:sp>
        <p:nvSpPr>
          <p:cNvPr id="17" name="Google Shape;17;p12"/>
          <p:cNvSpPr txBox="1">
            <a:spLocks noGrp="1"/>
          </p:cNvSpPr>
          <p:nvPr>
            <p:ph type="dt" idx="10"/>
          </p:nvPr>
        </p:nvSpPr>
        <p:spPr>
          <a:xfrm>
            <a:off x="6400800" y="6355080"/>
            <a:ext cx="2286000" cy="365760"/>
          </a:xfrm>
          <a:prstGeom prst="rect">
            <a:avLst/>
          </a:prstGeom>
          <a:noFill/>
          <a:ln>
            <a:noFill/>
          </a:ln>
        </p:spPr>
        <p:txBody>
          <a:bodyPr spcFirstLastPara="1" wrap="square" lIns="91425" tIns="45700" rIns="91425" bIns="45700" anchor="t" anchorCtr="0">
            <a:noAutofit/>
          </a:bodyPr>
          <a:lstStyle>
            <a:lvl1pPr lvl="0" algn="l">
              <a:spcBef>
                <a:spcPts val="0"/>
              </a:spcBef>
              <a:spcAft>
                <a:spcPts val="0"/>
              </a:spcAft>
              <a:buSzPts val="1400"/>
              <a:buNone/>
              <a:defRPr sz="1400"/>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8" name="Google Shape;18;p12"/>
          <p:cNvSpPr txBox="1">
            <a:spLocks noGrp="1"/>
          </p:cNvSpPr>
          <p:nvPr>
            <p:ph type="ftr" idx="11"/>
          </p:nvPr>
        </p:nvSpPr>
        <p:spPr>
          <a:xfrm>
            <a:off x="2898648" y="6355080"/>
            <a:ext cx="3474720" cy="365760"/>
          </a:xfrm>
          <a:prstGeom prst="rect">
            <a:avLst/>
          </a:prstGeom>
          <a:noFill/>
          <a:ln>
            <a:noFill/>
          </a:ln>
        </p:spPr>
        <p:txBody>
          <a:bodyPr spcFirstLastPara="1" wrap="square" lIns="91425" tIns="45700" rIns="91425" bIns="45700" anchor="t"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9" name="Google Shape;19;p12"/>
          <p:cNvSpPr txBox="1">
            <a:spLocks noGrp="1"/>
          </p:cNvSpPr>
          <p:nvPr>
            <p:ph type="sldNum" idx="12"/>
          </p:nvPr>
        </p:nvSpPr>
        <p:spPr>
          <a:xfrm>
            <a:off x="1216152" y="6355080"/>
            <a:ext cx="1219200" cy="365760"/>
          </a:xfrm>
          <a:prstGeom prst="rect">
            <a:avLst/>
          </a:prstGeom>
          <a:noFill/>
          <a:ln>
            <a:noFill/>
          </a:ln>
        </p:spPr>
        <p:txBody>
          <a:bodyPr spcFirstLastPara="1" wrap="square" lIns="91425" tIns="45700" rIns="91425" bIns="45700" anchor="t" anchorCtr="0">
            <a:noAutofit/>
          </a:bodyPr>
          <a:lstStyle>
            <a:lvl1pPr marL="0" lvl="0" indent="0" algn="l">
              <a:spcBef>
                <a:spcPts val="0"/>
              </a:spcBef>
              <a:buNone/>
              <a:defRPr/>
            </a:lvl1pPr>
            <a:lvl2pPr marL="0" lvl="1" indent="0" algn="l">
              <a:spcBef>
                <a:spcPts val="0"/>
              </a:spcBef>
              <a:buNone/>
              <a:defRPr/>
            </a:lvl2pPr>
            <a:lvl3pPr marL="0" lvl="2" indent="0" algn="l">
              <a:spcBef>
                <a:spcPts val="0"/>
              </a:spcBef>
              <a:buNone/>
              <a:defRPr/>
            </a:lvl3pPr>
            <a:lvl4pPr marL="0" lvl="3" indent="0" algn="l">
              <a:spcBef>
                <a:spcPts val="0"/>
              </a:spcBef>
              <a:buNone/>
              <a:defRPr/>
            </a:lvl4pPr>
            <a:lvl5pPr marL="0" lvl="4" indent="0" algn="l">
              <a:spcBef>
                <a:spcPts val="0"/>
              </a:spcBef>
              <a:buNone/>
              <a:defRPr/>
            </a:lvl5pPr>
            <a:lvl6pPr marL="0" lvl="5" indent="0" algn="l">
              <a:spcBef>
                <a:spcPts val="0"/>
              </a:spcBef>
              <a:buNone/>
              <a:defRPr/>
            </a:lvl6pPr>
            <a:lvl7pPr marL="0" lvl="6" indent="0" algn="l">
              <a:spcBef>
                <a:spcPts val="0"/>
              </a:spcBef>
              <a:buNone/>
              <a:defRPr/>
            </a:lvl7pPr>
            <a:lvl8pPr marL="0" lvl="7" indent="0" algn="l">
              <a:spcBef>
                <a:spcPts val="0"/>
              </a:spcBef>
              <a:buNone/>
              <a:defRPr/>
            </a:lvl8pPr>
            <a:lvl9pPr marL="0" lvl="8" indent="0" algn="l">
              <a:spcBef>
                <a:spcPts val="0"/>
              </a:spcBef>
              <a:buNone/>
              <a:defRPr/>
            </a:lvl9pPr>
          </a:lstStyle>
          <a:p>
            <a:pPr marL="0" lvl="0" indent="0" algn="l" rtl="0">
              <a:spcBef>
                <a:spcPts val="0"/>
              </a:spcBef>
              <a:spcAft>
                <a:spcPts val="0"/>
              </a:spcAft>
              <a:buNone/>
            </a:pPr>
            <a:fld id="{00000000-1234-1234-1234-123412341234}" type="slidenum">
              <a:rPr lang="it-IT"/>
              <a:t>‹N›</a:t>
            </a:fld>
            <a:endParaRPr/>
          </a:p>
        </p:txBody>
      </p:sp>
      <p:sp>
        <p:nvSpPr>
          <p:cNvPr id="20" name="Google Shape;20;p12"/>
          <p:cNvSpPr/>
          <p:nvPr/>
        </p:nvSpPr>
        <p:spPr>
          <a:xfrm>
            <a:off x="904875" y="3648075"/>
            <a:ext cx="7315200" cy="1280160"/>
          </a:xfrm>
          <a:prstGeom prst="rect">
            <a:avLst/>
          </a:prstGeom>
          <a:noFill/>
          <a:ln w="9525" cap="rnd" cmpd="sng">
            <a:solidFill>
              <a:schemeClr val="accent1"/>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Gill Sans"/>
              <a:ea typeface="Gill Sans"/>
              <a:cs typeface="Gill Sans"/>
              <a:sym typeface="Gill Sans"/>
            </a:endParaRPr>
          </a:p>
        </p:txBody>
      </p:sp>
      <p:sp>
        <p:nvSpPr>
          <p:cNvPr id="21" name="Google Shape;21;p12"/>
          <p:cNvSpPr/>
          <p:nvPr/>
        </p:nvSpPr>
        <p:spPr>
          <a:xfrm>
            <a:off x="914400" y="5048250"/>
            <a:ext cx="7315200" cy="685800"/>
          </a:xfrm>
          <a:prstGeom prst="rect">
            <a:avLst/>
          </a:prstGeom>
          <a:noFill/>
          <a:ln w="9525" cap="rnd" cmpd="sng">
            <a:solidFill>
              <a:schemeClr val="accent2"/>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Gill Sans"/>
              <a:ea typeface="Gill Sans"/>
              <a:cs typeface="Gill Sans"/>
              <a:sym typeface="Gill Sans"/>
            </a:endParaRPr>
          </a:p>
        </p:txBody>
      </p:sp>
      <p:sp>
        <p:nvSpPr>
          <p:cNvPr id="22" name="Google Shape;22;p12"/>
          <p:cNvSpPr/>
          <p:nvPr/>
        </p:nvSpPr>
        <p:spPr>
          <a:xfrm>
            <a:off x="904875" y="3648075"/>
            <a:ext cx="228600" cy="1280160"/>
          </a:xfrm>
          <a:prstGeom prst="rect">
            <a:avLst/>
          </a:prstGeom>
          <a:solidFill>
            <a:schemeClr val="accen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Gill Sans"/>
              <a:ea typeface="Gill Sans"/>
              <a:cs typeface="Gill Sans"/>
              <a:sym typeface="Gill Sans"/>
            </a:endParaRPr>
          </a:p>
        </p:txBody>
      </p:sp>
      <p:sp>
        <p:nvSpPr>
          <p:cNvPr id="23" name="Google Shape;23;p12"/>
          <p:cNvSpPr/>
          <p:nvPr/>
        </p:nvSpPr>
        <p:spPr>
          <a:xfrm>
            <a:off x="914400" y="5048250"/>
            <a:ext cx="228600" cy="685800"/>
          </a:xfrm>
          <a:prstGeom prst="rect">
            <a:avLst/>
          </a:prstGeom>
          <a:solidFill>
            <a:schemeClr val="accent2"/>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Gill Sans"/>
              <a:ea typeface="Gill Sans"/>
              <a:cs typeface="Gill Sans"/>
              <a:sym typeface="Gill Sans"/>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itolo e testo verticale" type="vertTx">
  <p:cSld name="VERTICAL_TEXT">
    <p:spTree>
      <p:nvGrpSpPr>
        <p:cNvPr id="1" name="Shape 86"/>
        <p:cNvGrpSpPr/>
        <p:nvPr/>
      </p:nvGrpSpPr>
      <p:grpSpPr>
        <a:xfrm>
          <a:off x="0" y="0"/>
          <a:ext cx="0" cy="0"/>
          <a:chOff x="0" y="0"/>
          <a:chExt cx="0" cy="0"/>
        </a:xfrm>
      </p:grpSpPr>
      <p:sp>
        <p:nvSpPr>
          <p:cNvPr id="87" name="Google Shape;87;p21"/>
          <p:cNvSpPr txBox="1">
            <a:spLocks noGrp="1"/>
          </p:cNvSpPr>
          <p:nvPr>
            <p:ph type="title"/>
          </p:nvPr>
        </p:nvSpPr>
        <p:spPr>
          <a:xfrm>
            <a:off x="457200" y="152400"/>
            <a:ext cx="8229600" cy="990600"/>
          </a:xfrm>
          <a:prstGeom prst="rect">
            <a:avLst/>
          </a:prstGeom>
          <a:noFill/>
          <a:ln>
            <a:noFill/>
          </a:ln>
        </p:spPr>
        <p:txBody>
          <a:bodyPr spcFirstLastPara="1" wrap="square" lIns="91425" tIns="45700" rIns="91425" bIns="45700" anchor="b" anchorCtr="0">
            <a:normAutofit/>
          </a:bodyPr>
          <a:lstStyle>
            <a:lvl1pPr lvl="0" algn="l">
              <a:spcBef>
                <a:spcPts val="0"/>
              </a:spcBef>
              <a:spcAft>
                <a:spcPts val="0"/>
              </a:spcAft>
              <a:buClr>
                <a:schemeClr val="dk2"/>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88" name="Google Shape;88;p21"/>
          <p:cNvSpPr txBox="1">
            <a:spLocks noGrp="1"/>
          </p:cNvSpPr>
          <p:nvPr>
            <p:ph type="body" idx="1"/>
          </p:nvPr>
        </p:nvSpPr>
        <p:spPr>
          <a:xfrm rot="5400000">
            <a:off x="2116836" y="-440436"/>
            <a:ext cx="4910328" cy="8229600"/>
          </a:xfrm>
          <a:prstGeom prst="rect">
            <a:avLst/>
          </a:prstGeom>
          <a:noFill/>
          <a:ln>
            <a:noFill/>
          </a:ln>
        </p:spPr>
        <p:txBody>
          <a:bodyPr spcFirstLastPara="1" wrap="square" lIns="91425" tIns="45700" rIns="91425" bIns="45700" anchor="t" anchorCtr="0">
            <a:normAutofit/>
          </a:bodyPr>
          <a:lstStyle>
            <a:lvl1pPr marL="457200" lvl="0" indent="-315468" algn="l">
              <a:spcBef>
                <a:spcPts val="600"/>
              </a:spcBef>
              <a:spcAft>
                <a:spcPts val="0"/>
              </a:spcAft>
              <a:buSzPts val="1368"/>
              <a:buChar char="🞂"/>
              <a:defRPr/>
            </a:lvl1pPr>
            <a:lvl2pPr marL="914400" lvl="1" indent="-315468" algn="l">
              <a:spcBef>
                <a:spcPts val="500"/>
              </a:spcBef>
              <a:spcAft>
                <a:spcPts val="0"/>
              </a:spcAft>
              <a:buSzPts val="1368"/>
              <a:buChar char="🞂"/>
              <a:defRPr/>
            </a:lvl2pPr>
            <a:lvl3pPr marL="1371600" lvl="2" indent="-315467" algn="l">
              <a:spcBef>
                <a:spcPts val="500"/>
              </a:spcBef>
              <a:spcAft>
                <a:spcPts val="0"/>
              </a:spcAft>
              <a:buSzPts val="1368"/>
              <a:buChar char="🞂"/>
              <a:defRPr/>
            </a:lvl3pPr>
            <a:lvl4pPr marL="1828800" lvl="3" indent="-308610" algn="l">
              <a:spcBef>
                <a:spcPts val="400"/>
              </a:spcBef>
              <a:spcAft>
                <a:spcPts val="0"/>
              </a:spcAft>
              <a:buSzPts val="1260"/>
              <a:buChar char="◻"/>
              <a:defRPr/>
            </a:lvl4pPr>
            <a:lvl5pPr marL="2286000" lvl="4" indent="-308610" algn="l">
              <a:spcBef>
                <a:spcPts val="300"/>
              </a:spcBef>
              <a:spcAft>
                <a:spcPts val="0"/>
              </a:spcAft>
              <a:buSzPts val="1260"/>
              <a:buChar char="◻"/>
              <a:defRPr/>
            </a:lvl5pPr>
            <a:lvl6pPr marL="2743200" lvl="5" indent="-314325" algn="l">
              <a:spcBef>
                <a:spcPts val="300"/>
              </a:spcBef>
              <a:spcAft>
                <a:spcPts val="0"/>
              </a:spcAft>
              <a:buSzPts val="1350"/>
              <a:buChar char="🞂"/>
              <a:defRPr/>
            </a:lvl6pPr>
            <a:lvl7pPr marL="3200400" lvl="6" indent="-314325" algn="l">
              <a:spcBef>
                <a:spcPts val="300"/>
              </a:spcBef>
              <a:spcAft>
                <a:spcPts val="0"/>
              </a:spcAft>
              <a:buSzPts val="1350"/>
              <a:buChar char="🞂"/>
              <a:defRPr/>
            </a:lvl7pPr>
            <a:lvl8pPr marL="3657600" lvl="7" indent="-314325" algn="l">
              <a:spcBef>
                <a:spcPts val="300"/>
              </a:spcBef>
              <a:spcAft>
                <a:spcPts val="0"/>
              </a:spcAft>
              <a:buSzPts val="1350"/>
              <a:buChar char="🞂"/>
              <a:defRPr/>
            </a:lvl8pPr>
            <a:lvl9pPr marL="4114800" lvl="8" indent="-314325" algn="l">
              <a:spcBef>
                <a:spcPts val="300"/>
              </a:spcBef>
              <a:spcAft>
                <a:spcPts val="0"/>
              </a:spcAft>
              <a:buSzPts val="1350"/>
              <a:buChar char="🞂"/>
              <a:defRPr/>
            </a:lvl9pPr>
          </a:lstStyle>
          <a:p>
            <a:endParaRPr/>
          </a:p>
        </p:txBody>
      </p:sp>
      <p:sp>
        <p:nvSpPr>
          <p:cNvPr id="89" name="Google Shape;89;p21"/>
          <p:cNvSpPr txBox="1">
            <a:spLocks noGrp="1"/>
          </p:cNvSpPr>
          <p:nvPr>
            <p:ph type="dt" idx="10"/>
          </p:nvPr>
        </p:nvSpPr>
        <p:spPr>
          <a:xfrm>
            <a:off x="6400800" y="6356350"/>
            <a:ext cx="2289048" cy="365760"/>
          </a:xfrm>
          <a:prstGeom prst="rect">
            <a:avLst/>
          </a:prstGeom>
          <a:noFill/>
          <a:ln>
            <a:noFill/>
          </a:ln>
        </p:spPr>
        <p:txBody>
          <a:bodyPr spcFirstLastPara="1" wrap="square" lIns="91425" tIns="45700" rIns="91425" bIns="45700" anchor="t"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90" name="Google Shape;90;p21"/>
          <p:cNvSpPr txBox="1">
            <a:spLocks noGrp="1"/>
          </p:cNvSpPr>
          <p:nvPr>
            <p:ph type="ftr" idx="11"/>
          </p:nvPr>
        </p:nvSpPr>
        <p:spPr>
          <a:xfrm>
            <a:off x="2898648" y="6356350"/>
            <a:ext cx="3505200" cy="365760"/>
          </a:xfrm>
          <a:prstGeom prst="rect">
            <a:avLst/>
          </a:prstGeom>
          <a:noFill/>
          <a:ln>
            <a:noFill/>
          </a:ln>
        </p:spPr>
        <p:txBody>
          <a:bodyPr spcFirstLastPara="1" wrap="square" lIns="91425" tIns="45700" rIns="91425" bIns="45700" anchor="t"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91" name="Google Shape;91;p21"/>
          <p:cNvSpPr txBox="1">
            <a:spLocks noGrp="1"/>
          </p:cNvSpPr>
          <p:nvPr>
            <p:ph type="sldNum" idx="12"/>
          </p:nvPr>
        </p:nvSpPr>
        <p:spPr>
          <a:xfrm>
            <a:off x="612648" y="6356350"/>
            <a:ext cx="1981200" cy="365760"/>
          </a:xfrm>
          <a:prstGeom prst="rect">
            <a:avLst/>
          </a:prstGeom>
          <a:noFill/>
          <a:ln>
            <a:noFill/>
          </a:ln>
        </p:spPr>
        <p:txBody>
          <a:bodyPr spcFirstLastPara="1" wrap="square" lIns="91425" tIns="45700" rIns="91425" bIns="45700" anchor="t" anchorCtr="0">
            <a:noAutofit/>
          </a:bodyPr>
          <a:lstStyle>
            <a:lvl1pPr marL="0" lvl="0" indent="0" algn="l">
              <a:spcBef>
                <a:spcPts val="0"/>
              </a:spcBef>
              <a:buNone/>
              <a:defRPr/>
            </a:lvl1pPr>
            <a:lvl2pPr marL="0" lvl="1" indent="0" algn="l">
              <a:spcBef>
                <a:spcPts val="0"/>
              </a:spcBef>
              <a:buNone/>
              <a:defRPr/>
            </a:lvl2pPr>
            <a:lvl3pPr marL="0" lvl="2" indent="0" algn="l">
              <a:spcBef>
                <a:spcPts val="0"/>
              </a:spcBef>
              <a:buNone/>
              <a:defRPr/>
            </a:lvl3pPr>
            <a:lvl4pPr marL="0" lvl="3" indent="0" algn="l">
              <a:spcBef>
                <a:spcPts val="0"/>
              </a:spcBef>
              <a:buNone/>
              <a:defRPr/>
            </a:lvl4pPr>
            <a:lvl5pPr marL="0" lvl="4" indent="0" algn="l">
              <a:spcBef>
                <a:spcPts val="0"/>
              </a:spcBef>
              <a:buNone/>
              <a:defRPr/>
            </a:lvl5pPr>
            <a:lvl6pPr marL="0" lvl="5" indent="0" algn="l">
              <a:spcBef>
                <a:spcPts val="0"/>
              </a:spcBef>
              <a:buNone/>
              <a:defRPr/>
            </a:lvl6pPr>
            <a:lvl7pPr marL="0" lvl="6" indent="0" algn="l">
              <a:spcBef>
                <a:spcPts val="0"/>
              </a:spcBef>
              <a:buNone/>
              <a:defRPr/>
            </a:lvl7pPr>
            <a:lvl8pPr marL="0" lvl="7" indent="0" algn="l">
              <a:spcBef>
                <a:spcPts val="0"/>
              </a:spcBef>
              <a:buNone/>
              <a:defRPr/>
            </a:lvl8pPr>
            <a:lvl9pPr marL="0" lvl="8" indent="0" algn="l">
              <a:spcBef>
                <a:spcPts val="0"/>
              </a:spcBef>
              <a:buNone/>
              <a:defRPr/>
            </a:lvl9pPr>
          </a:lstStyle>
          <a:p>
            <a:pPr marL="0" lvl="0" indent="0" algn="l" rtl="0">
              <a:spcBef>
                <a:spcPts val="0"/>
              </a:spcBef>
              <a:spcAft>
                <a:spcPts val="0"/>
              </a:spcAft>
              <a:buNone/>
            </a:pPr>
            <a:fld id="{00000000-1234-1234-1234-123412341234}" type="slidenum">
              <a:rPr lang="it-IT"/>
              <a:t>‹N›</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matchingName="1_Titolo e testo verticale" type="vertTitleAndTx">
  <p:cSld name="VERTICAL_TITLE_AND_VERTICAL_TEXT">
    <p:spTree>
      <p:nvGrpSpPr>
        <p:cNvPr id="1" name="Shape 92"/>
        <p:cNvGrpSpPr/>
        <p:nvPr/>
      </p:nvGrpSpPr>
      <p:grpSpPr>
        <a:xfrm>
          <a:off x="0" y="0"/>
          <a:ext cx="0" cy="0"/>
          <a:chOff x="0" y="0"/>
          <a:chExt cx="0" cy="0"/>
        </a:xfrm>
      </p:grpSpPr>
      <p:sp>
        <p:nvSpPr>
          <p:cNvPr id="93" name="Google Shape;93;p22"/>
          <p:cNvSpPr txBox="1">
            <a:spLocks noGrp="1"/>
          </p:cNvSpPr>
          <p:nvPr>
            <p:ph type="title"/>
          </p:nvPr>
        </p:nvSpPr>
        <p:spPr>
          <a:xfrm rot="5400000">
            <a:off x="4732337" y="2171701"/>
            <a:ext cx="5851525" cy="2057400"/>
          </a:xfrm>
          <a:prstGeom prst="rect">
            <a:avLst/>
          </a:prstGeom>
          <a:noFill/>
          <a:ln>
            <a:noFill/>
          </a:ln>
        </p:spPr>
        <p:txBody>
          <a:bodyPr spcFirstLastPara="1" wrap="square" lIns="91425" tIns="45700" rIns="91425" bIns="45700" anchor="b" anchorCtr="0">
            <a:normAutofit/>
          </a:bodyPr>
          <a:lstStyle>
            <a:lvl1pPr lvl="0" algn="l">
              <a:spcBef>
                <a:spcPts val="0"/>
              </a:spcBef>
              <a:spcAft>
                <a:spcPts val="0"/>
              </a:spcAft>
              <a:buClr>
                <a:schemeClr val="dk2"/>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94" name="Google Shape;94;p22"/>
          <p:cNvSpPr txBox="1">
            <a:spLocks noGrp="1"/>
          </p:cNvSpPr>
          <p:nvPr>
            <p:ph type="body" idx="1"/>
          </p:nvPr>
        </p:nvSpPr>
        <p:spPr>
          <a:xfrm rot="5400000">
            <a:off x="541338" y="190502"/>
            <a:ext cx="5851525" cy="6019800"/>
          </a:xfrm>
          <a:prstGeom prst="rect">
            <a:avLst/>
          </a:prstGeom>
          <a:noFill/>
          <a:ln>
            <a:noFill/>
          </a:ln>
        </p:spPr>
        <p:txBody>
          <a:bodyPr spcFirstLastPara="1" wrap="square" lIns="91425" tIns="45700" rIns="91425" bIns="45700" anchor="t" anchorCtr="0">
            <a:normAutofit/>
          </a:bodyPr>
          <a:lstStyle>
            <a:lvl1pPr marL="457200" lvl="0" indent="-315468" algn="l">
              <a:spcBef>
                <a:spcPts val="600"/>
              </a:spcBef>
              <a:spcAft>
                <a:spcPts val="0"/>
              </a:spcAft>
              <a:buSzPts val="1368"/>
              <a:buChar char="🞂"/>
              <a:defRPr/>
            </a:lvl1pPr>
            <a:lvl2pPr marL="914400" lvl="1" indent="-315468" algn="l">
              <a:spcBef>
                <a:spcPts val="500"/>
              </a:spcBef>
              <a:spcAft>
                <a:spcPts val="0"/>
              </a:spcAft>
              <a:buSzPts val="1368"/>
              <a:buChar char="🞂"/>
              <a:defRPr/>
            </a:lvl2pPr>
            <a:lvl3pPr marL="1371600" lvl="2" indent="-315467" algn="l">
              <a:spcBef>
                <a:spcPts val="500"/>
              </a:spcBef>
              <a:spcAft>
                <a:spcPts val="0"/>
              </a:spcAft>
              <a:buSzPts val="1368"/>
              <a:buChar char="🞂"/>
              <a:defRPr/>
            </a:lvl3pPr>
            <a:lvl4pPr marL="1828800" lvl="3" indent="-308610" algn="l">
              <a:spcBef>
                <a:spcPts val="400"/>
              </a:spcBef>
              <a:spcAft>
                <a:spcPts val="0"/>
              </a:spcAft>
              <a:buSzPts val="1260"/>
              <a:buChar char="◻"/>
              <a:defRPr/>
            </a:lvl4pPr>
            <a:lvl5pPr marL="2286000" lvl="4" indent="-308610" algn="l">
              <a:spcBef>
                <a:spcPts val="300"/>
              </a:spcBef>
              <a:spcAft>
                <a:spcPts val="0"/>
              </a:spcAft>
              <a:buSzPts val="1260"/>
              <a:buChar char="◻"/>
              <a:defRPr/>
            </a:lvl5pPr>
            <a:lvl6pPr marL="2743200" lvl="5" indent="-314325" algn="l">
              <a:spcBef>
                <a:spcPts val="300"/>
              </a:spcBef>
              <a:spcAft>
                <a:spcPts val="0"/>
              </a:spcAft>
              <a:buSzPts val="1350"/>
              <a:buChar char="🞂"/>
              <a:defRPr/>
            </a:lvl6pPr>
            <a:lvl7pPr marL="3200400" lvl="6" indent="-314325" algn="l">
              <a:spcBef>
                <a:spcPts val="300"/>
              </a:spcBef>
              <a:spcAft>
                <a:spcPts val="0"/>
              </a:spcAft>
              <a:buSzPts val="1350"/>
              <a:buChar char="🞂"/>
              <a:defRPr/>
            </a:lvl7pPr>
            <a:lvl8pPr marL="3657600" lvl="7" indent="-314325" algn="l">
              <a:spcBef>
                <a:spcPts val="300"/>
              </a:spcBef>
              <a:spcAft>
                <a:spcPts val="0"/>
              </a:spcAft>
              <a:buSzPts val="1350"/>
              <a:buChar char="🞂"/>
              <a:defRPr/>
            </a:lvl8pPr>
            <a:lvl9pPr marL="4114800" lvl="8" indent="-314325" algn="l">
              <a:spcBef>
                <a:spcPts val="300"/>
              </a:spcBef>
              <a:spcAft>
                <a:spcPts val="0"/>
              </a:spcAft>
              <a:buSzPts val="1350"/>
              <a:buChar char="🞂"/>
              <a:defRPr/>
            </a:lvl9pPr>
          </a:lstStyle>
          <a:p>
            <a:endParaRPr/>
          </a:p>
        </p:txBody>
      </p:sp>
      <p:sp>
        <p:nvSpPr>
          <p:cNvPr id="95" name="Google Shape;95;p22"/>
          <p:cNvSpPr txBox="1">
            <a:spLocks noGrp="1"/>
          </p:cNvSpPr>
          <p:nvPr>
            <p:ph type="dt" idx="10"/>
          </p:nvPr>
        </p:nvSpPr>
        <p:spPr>
          <a:xfrm>
            <a:off x="6400800" y="6356350"/>
            <a:ext cx="2289048" cy="365760"/>
          </a:xfrm>
          <a:prstGeom prst="rect">
            <a:avLst/>
          </a:prstGeom>
          <a:noFill/>
          <a:ln>
            <a:noFill/>
          </a:ln>
        </p:spPr>
        <p:txBody>
          <a:bodyPr spcFirstLastPara="1" wrap="square" lIns="91425" tIns="45700" rIns="91425" bIns="45700" anchor="t"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96" name="Google Shape;96;p22"/>
          <p:cNvSpPr txBox="1">
            <a:spLocks noGrp="1"/>
          </p:cNvSpPr>
          <p:nvPr>
            <p:ph type="ftr" idx="11"/>
          </p:nvPr>
        </p:nvSpPr>
        <p:spPr>
          <a:xfrm>
            <a:off x="2898648" y="6356350"/>
            <a:ext cx="3505200" cy="365760"/>
          </a:xfrm>
          <a:prstGeom prst="rect">
            <a:avLst/>
          </a:prstGeom>
          <a:noFill/>
          <a:ln>
            <a:noFill/>
          </a:ln>
        </p:spPr>
        <p:txBody>
          <a:bodyPr spcFirstLastPara="1" wrap="square" lIns="91425" tIns="45700" rIns="91425" bIns="45700" anchor="t"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97" name="Google Shape;97;p22"/>
          <p:cNvSpPr txBox="1">
            <a:spLocks noGrp="1"/>
          </p:cNvSpPr>
          <p:nvPr>
            <p:ph type="sldNum" idx="12"/>
          </p:nvPr>
        </p:nvSpPr>
        <p:spPr>
          <a:xfrm>
            <a:off x="612648" y="6356350"/>
            <a:ext cx="1981200" cy="365760"/>
          </a:xfrm>
          <a:prstGeom prst="rect">
            <a:avLst/>
          </a:prstGeom>
          <a:noFill/>
          <a:ln>
            <a:noFill/>
          </a:ln>
        </p:spPr>
        <p:txBody>
          <a:bodyPr spcFirstLastPara="1" wrap="square" lIns="91425" tIns="45700" rIns="91425" bIns="45700" anchor="t" anchorCtr="0">
            <a:noAutofit/>
          </a:bodyPr>
          <a:lstStyle>
            <a:lvl1pPr marL="0" lvl="0" indent="0" algn="l">
              <a:spcBef>
                <a:spcPts val="0"/>
              </a:spcBef>
              <a:buNone/>
              <a:defRPr/>
            </a:lvl1pPr>
            <a:lvl2pPr marL="0" lvl="1" indent="0" algn="l">
              <a:spcBef>
                <a:spcPts val="0"/>
              </a:spcBef>
              <a:buNone/>
              <a:defRPr/>
            </a:lvl2pPr>
            <a:lvl3pPr marL="0" lvl="2" indent="0" algn="l">
              <a:spcBef>
                <a:spcPts val="0"/>
              </a:spcBef>
              <a:buNone/>
              <a:defRPr/>
            </a:lvl3pPr>
            <a:lvl4pPr marL="0" lvl="3" indent="0" algn="l">
              <a:spcBef>
                <a:spcPts val="0"/>
              </a:spcBef>
              <a:buNone/>
              <a:defRPr/>
            </a:lvl4pPr>
            <a:lvl5pPr marL="0" lvl="4" indent="0" algn="l">
              <a:spcBef>
                <a:spcPts val="0"/>
              </a:spcBef>
              <a:buNone/>
              <a:defRPr/>
            </a:lvl5pPr>
            <a:lvl6pPr marL="0" lvl="5" indent="0" algn="l">
              <a:spcBef>
                <a:spcPts val="0"/>
              </a:spcBef>
              <a:buNone/>
              <a:defRPr/>
            </a:lvl6pPr>
            <a:lvl7pPr marL="0" lvl="6" indent="0" algn="l">
              <a:spcBef>
                <a:spcPts val="0"/>
              </a:spcBef>
              <a:buNone/>
              <a:defRPr/>
            </a:lvl7pPr>
            <a:lvl8pPr marL="0" lvl="7" indent="0" algn="l">
              <a:spcBef>
                <a:spcPts val="0"/>
              </a:spcBef>
              <a:buNone/>
              <a:defRPr/>
            </a:lvl8pPr>
            <a:lvl9pPr marL="0" lvl="8" indent="0" algn="l">
              <a:spcBef>
                <a:spcPts val="0"/>
              </a:spcBef>
              <a:buNone/>
              <a:defRPr/>
            </a:lvl9pPr>
          </a:lstStyle>
          <a:p>
            <a:pPr marL="0" lvl="0" indent="0" algn="l" rtl="0">
              <a:spcBef>
                <a:spcPts val="0"/>
              </a:spcBef>
              <a:spcAft>
                <a:spcPts val="0"/>
              </a:spcAft>
              <a:buNone/>
            </a:pPr>
            <a:fld id="{00000000-1234-1234-1234-123412341234}" type="slidenum">
              <a:rPr lang="it-IT"/>
              <a:t>‹N›</a:t>
            </a:fld>
            <a:endParaRPr/>
          </a:p>
        </p:txBody>
      </p:sp>
      <p:cxnSp>
        <p:nvCxnSpPr>
          <p:cNvPr id="98" name="Google Shape;98;p22"/>
          <p:cNvCxnSpPr/>
          <p:nvPr/>
        </p:nvCxnSpPr>
        <p:spPr>
          <a:xfrm>
            <a:off x="457200" y="6353175"/>
            <a:ext cx="8229600" cy="0"/>
          </a:xfrm>
          <a:prstGeom prst="straightConnector1">
            <a:avLst/>
          </a:prstGeom>
          <a:noFill/>
          <a:ln w="9525" cap="flat" cmpd="sng">
            <a:solidFill>
              <a:schemeClr val="accent2"/>
            </a:solidFill>
            <a:prstDash val="dash"/>
            <a:round/>
            <a:headEnd type="none" w="sm" len="sm"/>
            <a:tailEnd type="none" w="sm" len="sm"/>
          </a:ln>
        </p:spPr>
      </p:cxnSp>
      <p:sp>
        <p:nvSpPr>
          <p:cNvPr id="99" name="Google Shape;99;p22"/>
          <p:cNvSpPr/>
          <p:nvPr/>
        </p:nvSpPr>
        <p:spPr>
          <a:xfrm rot="5400000">
            <a:off x="419101" y="6467474"/>
            <a:ext cx="190849" cy="120315"/>
          </a:xfrm>
          <a:prstGeom prst="triangle">
            <a:avLst>
              <a:gd name="adj" fmla="val 50000"/>
            </a:avLst>
          </a:prstGeom>
          <a:solidFill>
            <a:schemeClr val="accent2"/>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Gill Sans"/>
              <a:ea typeface="Gill Sans"/>
              <a:cs typeface="Gill Sans"/>
              <a:sym typeface="Gill Sans"/>
            </a:endParaRPr>
          </a:p>
        </p:txBody>
      </p:sp>
      <p:cxnSp>
        <p:nvCxnSpPr>
          <p:cNvPr id="100" name="Google Shape;100;p22"/>
          <p:cNvCxnSpPr/>
          <p:nvPr/>
        </p:nvCxnSpPr>
        <p:spPr>
          <a:xfrm rot="5400000">
            <a:off x="3629607" y="3201952"/>
            <a:ext cx="5852160" cy="0"/>
          </a:xfrm>
          <a:prstGeom prst="straightConnector1">
            <a:avLst/>
          </a:prstGeom>
          <a:noFill/>
          <a:ln w="9525" cap="flat" cmpd="sng">
            <a:solidFill>
              <a:schemeClr val="accent2"/>
            </a:solidFill>
            <a:prstDash val="dash"/>
            <a:round/>
            <a:headEnd type="none" w="sm" len="sm"/>
            <a:tailEnd type="none" w="sm" len="sm"/>
          </a:ln>
        </p:spPr>
      </p:cxn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olo e contenuto" type="obj">
  <p:cSld name="OBJECT">
    <p:spTree>
      <p:nvGrpSpPr>
        <p:cNvPr id="1" name="Shape 24"/>
        <p:cNvGrpSpPr/>
        <p:nvPr/>
      </p:nvGrpSpPr>
      <p:grpSpPr>
        <a:xfrm>
          <a:off x="0" y="0"/>
          <a:ext cx="0" cy="0"/>
          <a:chOff x="0" y="0"/>
          <a:chExt cx="0" cy="0"/>
        </a:xfrm>
      </p:grpSpPr>
      <p:sp>
        <p:nvSpPr>
          <p:cNvPr id="25" name="Google Shape;25;p13"/>
          <p:cNvSpPr txBox="1">
            <a:spLocks noGrp="1"/>
          </p:cNvSpPr>
          <p:nvPr>
            <p:ph type="title"/>
          </p:nvPr>
        </p:nvSpPr>
        <p:spPr>
          <a:xfrm>
            <a:off x="457200" y="152400"/>
            <a:ext cx="8229600" cy="990600"/>
          </a:xfrm>
          <a:prstGeom prst="rect">
            <a:avLst/>
          </a:prstGeom>
          <a:noFill/>
          <a:ln>
            <a:noFill/>
          </a:ln>
        </p:spPr>
        <p:txBody>
          <a:bodyPr spcFirstLastPara="1" wrap="square" lIns="91425" tIns="45700" rIns="91425" bIns="45700" anchor="b" anchorCtr="0">
            <a:normAutofit/>
          </a:bodyPr>
          <a:lstStyle>
            <a:lvl1pPr lvl="0" algn="l">
              <a:spcBef>
                <a:spcPts val="0"/>
              </a:spcBef>
              <a:spcAft>
                <a:spcPts val="0"/>
              </a:spcAft>
              <a:buClr>
                <a:schemeClr val="dk2"/>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6" name="Google Shape;26;p13"/>
          <p:cNvSpPr txBox="1">
            <a:spLocks noGrp="1"/>
          </p:cNvSpPr>
          <p:nvPr>
            <p:ph type="dt" idx="10"/>
          </p:nvPr>
        </p:nvSpPr>
        <p:spPr>
          <a:xfrm>
            <a:off x="6400800" y="6356350"/>
            <a:ext cx="2289048" cy="365760"/>
          </a:xfrm>
          <a:prstGeom prst="rect">
            <a:avLst/>
          </a:prstGeom>
          <a:noFill/>
          <a:ln>
            <a:noFill/>
          </a:ln>
        </p:spPr>
        <p:txBody>
          <a:bodyPr spcFirstLastPara="1" wrap="square" lIns="91425" tIns="45700" rIns="91425" bIns="45700" anchor="t"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7" name="Google Shape;27;p13"/>
          <p:cNvSpPr txBox="1">
            <a:spLocks noGrp="1"/>
          </p:cNvSpPr>
          <p:nvPr>
            <p:ph type="ftr" idx="11"/>
          </p:nvPr>
        </p:nvSpPr>
        <p:spPr>
          <a:xfrm>
            <a:off x="2898648" y="6356350"/>
            <a:ext cx="3505200" cy="365760"/>
          </a:xfrm>
          <a:prstGeom prst="rect">
            <a:avLst/>
          </a:prstGeom>
          <a:noFill/>
          <a:ln>
            <a:noFill/>
          </a:ln>
        </p:spPr>
        <p:txBody>
          <a:bodyPr spcFirstLastPara="1" wrap="square" lIns="91425" tIns="45700" rIns="91425" bIns="45700" anchor="t"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8" name="Google Shape;28;p13"/>
          <p:cNvSpPr txBox="1">
            <a:spLocks noGrp="1"/>
          </p:cNvSpPr>
          <p:nvPr>
            <p:ph type="sldNum" idx="12"/>
          </p:nvPr>
        </p:nvSpPr>
        <p:spPr>
          <a:xfrm>
            <a:off x="612648" y="6356350"/>
            <a:ext cx="1981200" cy="365760"/>
          </a:xfrm>
          <a:prstGeom prst="rect">
            <a:avLst/>
          </a:prstGeom>
          <a:noFill/>
          <a:ln>
            <a:noFill/>
          </a:ln>
        </p:spPr>
        <p:txBody>
          <a:bodyPr spcFirstLastPara="1" wrap="square" lIns="91425" tIns="45700" rIns="91425" bIns="45700" anchor="t" anchorCtr="0">
            <a:noAutofit/>
          </a:bodyPr>
          <a:lstStyle>
            <a:lvl1pPr marL="0" lvl="0" indent="0" algn="l">
              <a:spcBef>
                <a:spcPts val="0"/>
              </a:spcBef>
              <a:buNone/>
              <a:defRPr/>
            </a:lvl1pPr>
            <a:lvl2pPr marL="0" lvl="1" indent="0" algn="l">
              <a:spcBef>
                <a:spcPts val="0"/>
              </a:spcBef>
              <a:buNone/>
              <a:defRPr/>
            </a:lvl2pPr>
            <a:lvl3pPr marL="0" lvl="2" indent="0" algn="l">
              <a:spcBef>
                <a:spcPts val="0"/>
              </a:spcBef>
              <a:buNone/>
              <a:defRPr/>
            </a:lvl3pPr>
            <a:lvl4pPr marL="0" lvl="3" indent="0" algn="l">
              <a:spcBef>
                <a:spcPts val="0"/>
              </a:spcBef>
              <a:buNone/>
              <a:defRPr/>
            </a:lvl4pPr>
            <a:lvl5pPr marL="0" lvl="4" indent="0" algn="l">
              <a:spcBef>
                <a:spcPts val="0"/>
              </a:spcBef>
              <a:buNone/>
              <a:defRPr/>
            </a:lvl5pPr>
            <a:lvl6pPr marL="0" lvl="5" indent="0" algn="l">
              <a:spcBef>
                <a:spcPts val="0"/>
              </a:spcBef>
              <a:buNone/>
              <a:defRPr/>
            </a:lvl6pPr>
            <a:lvl7pPr marL="0" lvl="6" indent="0" algn="l">
              <a:spcBef>
                <a:spcPts val="0"/>
              </a:spcBef>
              <a:buNone/>
              <a:defRPr/>
            </a:lvl7pPr>
            <a:lvl8pPr marL="0" lvl="7" indent="0" algn="l">
              <a:spcBef>
                <a:spcPts val="0"/>
              </a:spcBef>
              <a:buNone/>
              <a:defRPr/>
            </a:lvl8pPr>
            <a:lvl9pPr marL="0" lvl="8" indent="0" algn="l">
              <a:spcBef>
                <a:spcPts val="0"/>
              </a:spcBef>
              <a:buNone/>
              <a:defRPr/>
            </a:lvl9pPr>
          </a:lstStyle>
          <a:p>
            <a:pPr marL="0" lvl="0" indent="0" algn="l" rtl="0">
              <a:spcBef>
                <a:spcPts val="0"/>
              </a:spcBef>
              <a:spcAft>
                <a:spcPts val="0"/>
              </a:spcAft>
              <a:buNone/>
            </a:pPr>
            <a:fld id="{00000000-1234-1234-1234-123412341234}" type="slidenum">
              <a:rPr lang="it-IT"/>
              <a:t>‹N›</a:t>
            </a:fld>
            <a:endParaRPr/>
          </a:p>
        </p:txBody>
      </p:sp>
      <p:sp>
        <p:nvSpPr>
          <p:cNvPr id="29" name="Google Shape;29;p13"/>
          <p:cNvSpPr txBox="1">
            <a:spLocks noGrp="1"/>
          </p:cNvSpPr>
          <p:nvPr>
            <p:ph type="body" idx="1"/>
          </p:nvPr>
        </p:nvSpPr>
        <p:spPr>
          <a:xfrm>
            <a:off x="457200" y="1219200"/>
            <a:ext cx="8229600" cy="4937760"/>
          </a:xfrm>
          <a:prstGeom prst="rect">
            <a:avLst/>
          </a:prstGeom>
          <a:noFill/>
          <a:ln>
            <a:noFill/>
          </a:ln>
        </p:spPr>
        <p:txBody>
          <a:bodyPr spcFirstLastPara="1" wrap="square" lIns="91425" tIns="45700" rIns="91425" bIns="45700" anchor="t" anchorCtr="0">
            <a:normAutofit/>
          </a:bodyPr>
          <a:lstStyle>
            <a:lvl1pPr marL="457200" lvl="0" indent="-315468" algn="l">
              <a:spcBef>
                <a:spcPts val="600"/>
              </a:spcBef>
              <a:spcAft>
                <a:spcPts val="0"/>
              </a:spcAft>
              <a:buSzPts val="1368"/>
              <a:buChar char="🞂"/>
              <a:defRPr/>
            </a:lvl1pPr>
            <a:lvl2pPr marL="914400" lvl="1" indent="-315468" algn="l">
              <a:spcBef>
                <a:spcPts val="500"/>
              </a:spcBef>
              <a:spcAft>
                <a:spcPts val="0"/>
              </a:spcAft>
              <a:buSzPts val="1368"/>
              <a:buChar char="🞂"/>
              <a:defRPr/>
            </a:lvl2pPr>
            <a:lvl3pPr marL="1371600" lvl="2" indent="-315467" algn="l">
              <a:spcBef>
                <a:spcPts val="500"/>
              </a:spcBef>
              <a:spcAft>
                <a:spcPts val="0"/>
              </a:spcAft>
              <a:buSzPts val="1368"/>
              <a:buChar char="🞂"/>
              <a:defRPr/>
            </a:lvl3pPr>
            <a:lvl4pPr marL="1828800" lvl="3" indent="-308610" algn="l">
              <a:spcBef>
                <a:spcPts val="400"/>
              </a:spcBef>
              <a:spcAft>
                <a:spcPts val="0"/>
              </a:spcAft>
              <a:buSzPts val="1260"/>
              <a:buChar char="◻"/>
              <a:defRPr/>
            </a:lvl4pPr>
            <a:lvl5pPr marL="2286000" lvl="4" indent="-308610" algn="l">
              <a:spcBef>
                <a:spcPts val="300"/>
              </a:spcBef>
              <a:spcAft>
                <a:spcPts val="0"/>
              </a:spcAft>
              <a:buSzPts val="1260"/>
              <a:buChar char="◻"/>
              <a:defRPr/>
            </a:lvl5pPr>
            <a:lvl6pPr marL="2743200" lvl="5" indent="-314325" algn="l">
              <a:spcBef>
                <a:spcPts val="300"/>
              </a:spcBef>
              <a:spcAft>
                <a:spcPts val="0"/>
              </a:spcAft>
              <a:buSzPts val="1350"/>
              <a:buChar char="🞂"/>
              <a:defRPr/>
            </a:lvl6pPr>
            <a:lvl7pPr marL="3200400" lvl="6" indent="-314325" algn="l">
              <a:spcBef>
                <a:spcPts val="300"/>
              </a:spcBef>
              <a:spcAft>
                <a:spcPts val="0"/>
              </a:spcAft>
              <a:buSzPts val="1350"/>
              <a:buChar char="🞂"/>
              <a:defRPr/>
            </a:lvl7pPr>
            <a:lvl8pPr marL="3657600" lvl="7" indent="-314325" algn="l">
              <a:spcBef>
                <a:spcPts val="300"/>
              </a:spcBef>
              <a:spcAft>
                <a:spcPts val="0"/>
              </a:spcAft>
              <a:buSzPts val="1350"/>
              <a:buChar char="🞂"/>
              <a:defRPr/>
            </a:lvl8pPr>
            <a:lvl9pPr marL="4114800" lvl="8" indent="-314325" algn="l">
              <a:spcBef>
                <a:spcPts val="300"/>
              </a:spcBef>
              <a:spcAft>
                <a:spcPts val="0"/>
              </a:spcAft>
              <a:buSzPts val="1350"/>
              <a:buChar char="🞂"/>
              <a:defRPr/>
            </a:lvl9pPr>
          </a:lstStyle>
          <a:p>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Due contenuti" type="twoObj">
  <p:cSld name="TWO_OBJECTS">
    <p:spTree>
      <p:nvGrpSpPr>
        <p:cNvPr id="1" name="Shape 30"/>
        <p:cNvGrpSpPr/>
        <p:nvPr/>
      </p:nvGrpSpPr>
      <p:grpSpPr>
        <a:xfrm>
          <a:off x="0" y="0"/>
          <a:ext cx="0" cy="0"/>
          <a:chOff x="0" y="0"/>
          <a:chExt cx="0" cy="0"/>
        </a:xfrm>
      </p:grpSpPr>
      <p:sp>
        <p:nvSpPr>
          <p:cNvPr id="31" name="Google Shape;31;p14"/>
          <p:cNvSpPr txBox="1">
            <a:spLocks noGrp="1"/>
          </p:cNvSpPr>
          <p:nvPr>
            <p:ph type="title"/>
          </p:nvPr>
        </p:nvSpPr>
        <p:spPr>
          <a:xfrm>
            <a:off x="457200" y="228600"/>
            <a:ext cx="8229600" cy="914400"/>
          </a:xfrm>
          <a:prstGeom prst="rect">
            <a:avLst/>
          </a:prstGeom>
          <a:noFill/>
          <a:ln>
            <a:noFill/>
          </a:ln>
        </p:spPr>
        <p:txBody>
          <a:bodyPr spcFirstLastPara="1" wrap="square" lIns="91425" tIns="45700" rIns="91425" bIns="45700" anchor="b" anchorCtr="0">
            <a:normAutofit/>
          </a:bodyPr>
          <a:lstStyle>
            <a:lvl1pPr lvl="0" algn="l">
              <a:spcBef>
                <a:spcPts val="0"/>
              </a:spcBef>
              <a:spcAft>
                <a:spcPts val="0"/>
              </a:spcAft>
              <a:buClr>
                <a:schemeClr val="dk2"/>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2" name="Google Shape;32;p14"/>
          <p:cNvSpPr txBox="1">
            <a:spLocks noGrp="1"/>
          </p:cNvSpPr>
          <p:nvPr>
            <p:ph type="dt" idx="10"/>
          </p:nvPr>
        </p:nvSpPr>
        <p:spPr>
          <a:xfrm>
            <a:off x="6400800" y="6356350"/>
            <a:ext cx="2289048" cy="365760"/>
          </a:xfrm>
          <a:prstGeom prst="rect">
            <a:avLst/>
          </a:prstGeom>
          <a:noFill/>
          <a:ln>
            <a:noFill/>
          </a:ln>
        </p:spPr>
        <p:txBody>
          <a:bodyPr spcFirstLastPara="1" wrap="square" lIns="91425" tIns="45700" rIns="91425" bIns="45700" anchor="t"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3" name="Google Shape;33;p14"/>
          <p:cNvSpPr txBox="1">
            <a:spLocks noGrp="1"/>
          </p:cNvSpPr>
          <p:nvPr>
            <p:ph type="ftr" idx="11"/>
          </p:nvPr>
        </p:nvSpPr>
        <p:spPr>
          <a:xfrm>
            <a:off x="2898648" y="6356350"/>
            <a:ext cx="3505200" cy="365760"/>
          </a:xfrm>
          <a:prstGeom prst="rect">
            <a:avLst/>
          </a:prstGeom>
          <a:noFill/>
          <a:ln>
            <a:noFill/>
          </a:ln>
        </p:spPr>
        <p:txBody>
          <a:bodyPr spcFirstLastPara="1" wrap="square" lIns="91425" tIns="45700" rIns="91425" bIns="45700" anchor="t"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4" name="Google Shape;34;p14"/>
          <p:cNvSpPr txBox="1">
            <a:spLocks noGrp="1"/>
          </p:cNvSpPr>
          <p:nvPr>
            <p:ph type="sldNum" idx="12"/>
          </p:nvPr>
        </p:nvSpPr>
        <p:spPr>
          <a:xfrm>
            <a:off x="612648" y="6356350"/>
            <a:ext cx="1981200" cy="365760"/>
          </a:xfrm>
          <a:prstGeom prst="rect">
            <a:avLst/>
          </a:prstGeom>
          <a:noFill/>
          <a:ln>
            <a:noFill/>
          </a:ln>
        </p:spPr>
        <p:txBody>
          <a:bodyPr spcFirstLastPara="1" wrap="square" lIns="91425" tIns="45700" rIns="91425" bIns="45700" anchor="t" anchorCtr="0">
            <a:noAutofit/>
          </a:bodyPr>
          <a:lstStyle>
            <a:lvl1pPr marL="0" lvl="0" indent="0" algn="l">
              <a:spcBef>
                <a:spcPts val="0"/>
              </a:spcBef>
              <a:buNone/>
              <a:defRPr/>
            </a:lvl1pPr>
            <a:lvl2pPr marL="0" lvl="1" indent="0" algn="l">
              <a:spcBef>
                <a:spcPts val="0"/>
              </a:spcBef>
              <a:buNone/>
              <a:defRPr/>
            </a:lvl2pPr>
            <a:lvl3pPr marL="0" lvl="2" indent="0" algn="l">
              <a:spcBef>
                <a:spcPts val="0"/>
              </a:spcBef>
              <a:buNone/>
              <a:defRPr/>
            </a:lvl3pPr>
            <a:lvl4pPr marL="0" lvl="3" indent="0" algn="l">
              <a:spcBef>
                <a:spcPts val="0"/>
              </a:spcBef>
              <a:buNone/>
              <a:defRPr/>
            </a:lvl4pPr>
            <a:lvl5pPr marL="0" lvl="4" indent="0" algn="l">
              <a:spcBef>
                <a:spcPts val="0"/>
              </a:spcBef>
              <a:buNone/>
              <a:defRPr/>
            </a:lvl5pPr>
            <a:lvl6pPr marL="0" lvl="5" indent="0" algn="l">
              <a:spcBef>
                <a:spcPts val="0"/>
              </a:spcBef>
              <a:buNone/>
              <a:defRPr/>
            </a:lvl6pPr>
            <a:lvl7pPr marL="0" lvl="6" indent="0" algn="l">
              <a:spcBef>
                <a:spcPts val="0"/>
              </a:spcBef>
              <a:buNone/>
              <a:defRPr/>
            </a:lvl7pPr>
            <a:lvl8pPr marL="0" lvl="7" indent="0" algn="l">
              <a:spcBef>
                <a:spcPts val="0"/>
              </a:spcBef>
              <a:buNone/>
              <a:defRPr/>
            </a:lvl8pPr>
            <a:lvl9pPr marL="0" lvl="8" indent="0" algn="l">
              <a:spcBef>
                <a:spcPts val="0"/>
              </a:spcBef>
              <a:buNone/>
              <a:defRPr/>
            </a:lvl9pPr>
          </a:lstStyle>
          <a:p>
            <a:pPr marL="0" lvl="0" indent="0" algn="l" rtl="0">
              <a:spcBef>
                <a:spcPts val="0"/>
              </a:spcBef>
              <a:spcAft>
                <a:spcPts val="0"/>
              </a:spcAft>
              <a:buNone/>
            </a:pPr>
            <a:fld id="{00000000-1234-1234-1234-123412341234}" type="slidenum">
              <a:rPr lang="it-IT"/>
              <a:t>‹N›</a:t>
            </a:fld>
            <a:endParaRPr/>
          </a:p>
        </p:txBody>
      </p:sp>
      <p:sp>
        <p:nvSpPr>
          <p:cNvPr id="35" name="Google Shape;35;p14"/>
          <p:cNvSpPr txBox="1">
            <a:spLocks noGrp="1"/>
          </p:cNvSpPr>
          <p:nvPr>
            <p:ph type="body" idx="1"/>
          </p:nvPr>
        </p:nvSpPr>
        <p:spPr>
          <a:xfrm>
            <a:off x="457200" y="1219200"/>
            <a:ext cx="4041648" cy="4937760"/>
          </a:xfrm>
          <a:prstGeom prst="rect">
            <a:avLst/>
          </a:prstGeom>
          <a:noFill/>
          <a:ln>
            <a:noFill/>
          </a:ln>
        </p:spPr>
        <p:txBody>
          <a:bodyPr spcFirstLastPara="1" wrap="square" lIns="91425" tIns="45700" rIns="91425" bIns="45700" anchor="t" anchorCtr="0">
            <a:normAutofit/>
          </a:bodyPr>
          <a:lstStyle>
            <a:lvl1pPr marL="457200" lvl="0" indent="-315468" algn="l">
              <a:spcBef>
                <a:spcPts val="600"/>
              </a:spcBef>
              <a:spcAft>
                <a:spcPts val="0"/>
              </a:spcAft>
              <a:buSzPts val="1368"/>
              <a:buChar char="🞂"/>
              <a:defRPr/>
            </a:lvl1pPr>
            <a:lvl2pPr marL="914400" lvl="1" indent="-315468" algn="l">
              <a:spcBef>
                <a:spcPts val="500"/>
              </a:spcBef>
              <a:spcAft>
                <a:spcPts val="0"/>
              </a:spcAft>
              <a:buSzPts val="1368"/>
              <a:buChar char="🞂"/>
              <a:defRPr/>
            </a:lvl2pPr>
            <a:lvl3pPr marL="1371600" lvl="2" indent="-315467" algn="l">
              <a:spcBef>
                <a:spcPts val="500"/>
              </a:spcBef>
              <a:spcAft>
                <a:spcPts val="0"/>
              </a:spcAft>
              <a:buSzPts val="1368"/>
              <a:buChar char="🞂"/>
              <a:defRPr/>
            </a:lvl3pPr>
            <a:lvl4pPr marL="1828800" lvl="3" indent="-308610" algn="l">
              <a:spcBef>
                <a:spcPts val="400"/>
              </a:spcBef>
              <a:spcAft>
                <a:spcPts val="0"/>
              </a:spcAft>
              <a:buSzPts val="1260"/>
              <a:buChar char="◻"/>
              <a:defRPr/>
            </a:lvl4pPr>
            <a:lvl5pPr marL="2286000" lvl="4" indent="-308610" algn="l">
              <a:spcBef>
                <a:spcPts val="300"/>
              </a:spcBef>
              <a:spcAft>
                <a:spcPts val="0"/>
              </a:spcAft>
              <a:buSzPts val="1260"/>
              <a:buChar char="◻"/>
              <a:defRPr/>
            </a:lvl5pPr>
            <a:lvl6pPr marL="2743200" lvl="5" indent="-314325" algn="l">
              <a:spcBef>
                <a:spcPts val="300"/>
              </a:spcBef>
              <a:spcAft>
                <a:spcPts val="0"/>
              </a:spcAft>
              <a:buSzPts val="1350"/>
              <a:buChar char="🞂"/>
              <a:defRPr/>
            </a:lvl6pPr>
            <a:lvl7pPr marL="3200400" lvl="6" indent="-314325" algn="l">
              <a:spcBef>
                <a:spcPts val="300"/>
              </a:spcBef>
              <a:spcAft>
                <a:spcPts val="0"/>
              </a:spcAft>
              <a:buSzPts val="1350"/>
              <a:buChar char="🞂"/>
              <a:defRPr/>
            </a:lvl7pPr>
            <a:lvl8pPr marL="3657600" lvl="7" indent="-314325" algn="l">
              <a:spcBef>
                <a:spcPts val="300"/>
              </a:spcBef>
              <a:spcAft>
                <a:spcPts val="0"/>
              </a:spcAft>
              <a:buSzPts val="1350"/>
              <a:buChar char="🞂"/>
              <a:defRPr/>
            </a:lvl8pPr>
            <a:lvl9pPr marL="4114800" lvl="8" indent="-314325" algn="l">
              <a:spcBef>
                <a:spcPts val="300"/>
              </a:spcBef>
              <a:spcAft>
                <a:spcPts val="0"/>
              </a:spcAft>
              <a:buSzPts val="1350"/>
              <a:buChar char="🞂"/>
              <a:defRPr/>
            </a:lvl9pPr>
          </a:lstStyle>
          <a:p>
            <a:endParaRPr/>
          </a:p>
        </p:txBody>
      </p:sp>
      <p:sp>
        <p:nvSpPr>
          <p:cNvPr id="36" name="Google Shape;36;p14"/>
          <p:cNvSpPr txBox="1">
            <a:spLocks noGrp="1"/>
          </p:cNvSpPr>
          <p:nvPr>
            <p:ph type="body" idx="2"/>
          </p:nvPr>
        </p:nvSpPr>
        <p:spPr>
          <a:xfrm>
            <a:off x="4632199" y="1216152"/>
            <a:ext cx="4041648" cy="4937760"/>
          </a:xfrm>
          <a:prstGeom prst="rect">
            <a:avLst/>
          </a:prstGeom>
          <a:noFill/>
          <a:ln>
            <a:noFill/>
          </a:ln>
        </p:spPr>
        <p:txBody>
          <a:bodyPr spcFirstLastPara="1" wrap="square" lIns="91425" tIns="45700" rIns="91425" bIns="45700" anchor="t" anchorCtr="0">
            <a:normAutofit/>
          </a:bodyPr>
          <a:lstStyle>
            <a:lvl1pPr marL="457200" lvl="0" indent="-315468" algn="l">
              <a:spcBef>
                <a:spcPts val="600"/>
              </a:spcBef>
              <a:spcAft>
                <a:spcPts val="0"/>
              </a:spcAft>
              <a:buSzPts val="1368"/>
              <a:buChar char="🞂"/>
              <a:defRPr/>
            </a:lvl1pPr>
            <a:lvl2pPr marL="914400" lvl="1" indent="-315468" algn="l">
              <a:spcBef>
                <a:spcPts val="500"/>
              </a:spcBef>
              <a:spcAft>
                <a:spcPts val="0"/>
              </a:spcAft>
              <a:buSzPts val="1368"/>
              <a:buChar char="🞂"/>
              <a:defRPr/>
            </a:lvl2pPr>
            <a:lvl3pPr marL="1371600" lvl="2" indent="-315467" algn="l">
              <a:spcBef>
                <a:spcPts val="500"/>
              </a:spcBef>
              <a:spcAft>
                <a:spcPts val="0"/>
              </a:spcAft>
              <a:buSzPts val="1368"/>
              <a:buChar char="🞂"/>
              <a:defRPr/>
            </a:lvl3pPr>
            <a:lvl4pPr marL="1828800" lvl="3" indent="-308610" algn="l">
              <a:spcBef>
                <a:spcPts val="400"/>
              </a:spcBef>
              <a:spcAft>
                <a:spcPts val="0"/>
              </a:spcAft>
              <a:buSzPts val="1260"/>
              <a:buChar char="◻"/>
              <a:defRPr/>
            </a:lvl4pPr>
            <a:lvl5pPr marL="2286000" lvl="4" indent="-308610" algn="l">
              <a:spcBef>
                <a:spcPts val="300"/>
              </a:spcBef>
              <a:spcAft>
                <a:spcPts val="0"/>
              </a:spcAft>
              <a:buSzPts val="1260"/>
              <a:buChar char="◻"/>
              <a:defRPr/>
            </a:lvl5pPr>
            <a:lvl6pPr marL="2743200" lvl="5" indent="-314325" algn="l">
              <a:spcBef>
                <a:spcPts val="300"/>
              </a:spcBef>
              <a:spcAft>
                <a:spcPts val="0"/>
              </a:spcAft>
              <a:buSzPts val="1350"/>
              <a:buChar char="🞂"/>
              <a:defRPr/>
            </a:lvl6pPr>
            <a:lvl7pPr marL="3200400" lvl="6" indent="-314325" algn="l">
              <a:spcBef>
                <a:spcPts val="300"/>
              </a:spcBef>
              <a:spcAft>
                <a:spcPts val="0"/>
              </a:spcAft>
              <a:buSzPts val="1350"/>
              <a:buChar char="🞂"/>
              <a:defRPr/>
            </a:lvl7pPr>
            <a:lvl8pPr marL="3657600" lvl="7" indent="-314325" algn="l">
              <a:spcBef>
                <a:spcPts val="300"/>
              </a:spcBef>
              <a:spcAft>
                <a:spcPts val="0"/>
              </a:spcAft>
              <a:buSzPts val="1350"/>
              <a:buChar char="🞂"/>
              <a:defRPr/>
            </a:lvl8pPr>
            <a:lvl9pPr marL="4114800" lvl="8" indent="-314325" algn="l">
              <a:spcBef>
                <a:spcPts val="300"/>
              </a:spcBef>
              <a:spcAft>
                <a:spcPts val="0"/>
              </a:spcAft>
              <a:buSzPts val="1350"/>
              <a:buChar char="🞂"/>
              <a:defRPr/>
            </a:lvl9pPr>
          </a:lstStyle>
          <a:p>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Confronto" type="twoTxTwoObj">
  <p:cSld name="TWO_OBJECTS_WITH_TEXT">
    <p:spTree>
      <p:nvGrpSpPr>
        <p:cNvPr id="1" name="Shape 37"/>
        <p:cNvGrpSpPr/>
        <p:nvPr/>
      </p:nvGrpSpPr>
      <p:grpSpPr>
        <a:xfrm>
          <a:off x="0" y="0"/>
          <a:ext cx="0" cy="0"/>
          <a:chOff x="0" y="0"/>
          <a:chExt cx="0" cy="0"/>
        </a:xfrm>
      </p:grpSpPr>
      <p:sp>
        <p:nvSpPr>
          <p:cNvPr id="38" name="Google Shape;38;p15"/>
          <p:cNvSpPr txBox="1">
            <a:spLocks noGrp="1"/>
          </p:cNvSpPr>
          <p:nvPr>
            <p:ph type="title"/>
          </p:nvPr>
        </p:nvSpPr>
        <p:spPr>
          <a:xfrm>
            <a:off x="457200" y="228600"/>
            <a:ext cx="8229600" cy="914400"/>
          </a:xfrm>
          <a:prstGeom prst="rect">
            <a:avLst/>
          </a:prstGeom>
          <a:noFill/>
          <a:ln>
            <a:noFill/>
          </a:ln>
        </p:spPr>
        <p:txBody>
          <a:bodyPr spcFirstLastPara="1" wrap="square" lIns="91425" tIns="45700" rIns="91425" bIns="45700" anchor="ctr" anchorCtr="0">
            <a:normAutofit/>
          </a:bodyPr>
          <a:lstStyle>
            <a:lvl1pPr lvl="0" algn="l">
              <a:spcBef>
                <a:spcPts val="0"/>
              </a:spcBef>
              <a:spcAft>
                <a:spcPts val="0"/>
              </a:spcAft>
              <a:buClr>
                <a:schemeClr val="dk2"/>
              </a:buClr>
              <a:buSzPts val="3200"/>
              <a:buFont typeface="Bookman Old Style"/>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9" name="Google Shape;39;p15"/>
          <p:cNvSpPr txBox="1">
            <a:spLocks noGrp="1"/>
          </p:cNvSpPr>
          <p:nvPr>
            <p:ph type="body" idx="1"/>
          </p:nvPr>
        </p:nvSpPr>
        <p:spPr>
          <a:xfrm>
            <a:off x="457201" y="1285875"/>
            <a:ext cx="4040188" cy="685800"/>
          </a:xfrm>
          <a:prstGeom prst="rect">
            <a:avLst/>
          </a:prstGeom>
          <a:noFill/>
          <a:ln>
            <a:noFill/>
          </a:ln>
        </p:spPr>
        <p:txBody>
          <a:bodyPr spcFirstLastPara="1" wrap="square" lIns="91425" tIns="45700" rIns="91425" bIns="45700" anchor="b" anchorCtr="0">
            <a:noAutofit/>
          </a:bodyPr>
          <a:lstStyle>
            <a:lvl1pPr marL="457200" lvl="0" indent="-228600" algn="l">
              <a:spcBef>
                <a:spcPts val="600"/>
              </a:spcBef>
              <a:spcAft>
                <a:spcPts val="0"/>
              </a:spcAft>
              <a:buSzPts val="1824"/>
              <a:buNone/>
              <a:defRPr sz="2400" b="1">
                <a:solidFill>
                  <a:schemeClr val="accent2"/>
                </a:solidFill>
              </a:defRPr>
            </a:lvl1pPr>
            <a:lvl2pPr marL="914400" lvl="1" indent="-228600" algn="l">
              <a:spcBef>
                <a:spcPts val="500"/>
              </a:spcBef>
              <a:spcAft>
                <a:spcPts val="0"/>
              </a:spcAft>
              <a:buSzPts val="1520"/>
              <a:buNone/>
              <a:defRPr sz="2000" b="1"/>
            </a:lvl2pPr>
            <a:lvl3pPr marL="1371600" lvl="2" indent="-228600" algn="l">
              <a:spcBef>
                <a:spcPts val="500"/>
              </a:spcBef>
              <a:spcAft>
                <a:spcPts val="0"/>
              </a:spcAft>
              <a:buSzPts val="1368"/>
              <a:buNone/>
              <a:defRPr sz="1800" b="1"/>
            </a:lvl3pPr>
            <a:lvl4pPr marL="1828800" lvl="3" indent="-228600" algn="l">
              <a:spcBef>
                <a:spcPts val="400"/>
              </a:spcBef>
              <a:spcAft>
                <a:spcPts val="0"/>
              </a:spcAft>
              <a:buSzPts val="1120"/>
              <a:buNone/>
              <a:defRPr sz="1600" b="1"/>
            </a:lvl4pPr>
            <a:lvl5pPr marL="2286000" lvl="4" indent="-228600" algn="l">
              <a:spcBef>
                <a:spcPts val="300"/>
              </a:spcBef>
              <a:spcAft>
                <a:spcPts val="0"/>
              </a:spcAft>
              <a:buSzPts val="1120"/>
              <a:buNone/>
              <a:defRPr sz="1600" b="1"/>
            </a:lvl5pPr>
            <a:lvl6pPr marL="2743200" lvl="5" indent="-314325" algn="l">
              <a:spcBef>
                <a:spcPts val="300"/>
              </a:spcBef>
              <a:spcAft>
                <a:spcPts val="0"/>
              </a:spcAft>
              <a:buSzPts val="1350"/>
              <a:buChar char="🞂"/>
              <a:defRPr/>
            </a:lvl6pPr>
            <a:lvl7pPr marL="3200400" lvl="6" indent="-314325" algn="l">
              <a:spcBef>
                <a:spcPts val="300"/>
              </a:spcBef>
              <a:spcAft>
                <a:spcPts val="0"/>
              </a:spcAft>
              <a:buSzPts val="1350"/>
              <a:buChar char="🞂"/>
              <a:defRPr/>
            </a:lvl7pPr>
            <a:lvl8pPr marL="3657600" lvl="7" indent="-314325" algn="l">
              <a:spcBef>
                <a:spcPts val="300"/>
              </a:spcBef>
              <a:spcAft>
                <a:spcPts val="0"/>
              </a:spcAft>
              <a:buSzPts val="1350"/>
              <a:buChar char="🞂"/>
              <a:defRPr/>
            </a:lvl8pPr>
            <a:lvl9pPr marL="4114800" lvl="8" indent="-314325" algn="l">
              <a:spcBef>
                <a:spcPts val="300"/>
              </a:spcBef>
              <a:spcAft>
                <a:spcPts val="0"/>
              </a:spcAft>
              <a:buSzPts val="1350"/>
              <a:buChar char="🞂"/>
              <a:defRPr/>
            </a:lvl9pPr>
          </a:lstStyle>
          <a:p>
            <a:endParaRPr/>
          </a:p>
        </p:txBody>
      </p:sp>
      <p:sp>
        <p:nvSpPr>
          <p:cNvPr id="40" name="Google Shape;40;p15"/>
          <p:cNvSpPr txBox="1">
            <a:spLocks noGrp="1"/>
          </p:cNvSpPr>
          <p:nvPr>
            <p:ph type="body" idx="2"/>
          </p:nvPr>
        </p:nvSpPr>
        <p:spPr>
          <a:xfrm>
            <a:off x="4648202" y="1295400"/>
            <a:ext cx="4041775" cy="685800"/>
          </a:xfrm>
          <a:prstGeom prst="rect">
            <a:avLst/>
          </a:prstGeom>
          <a:noFill/>
          <a:ln>
            <a:noFill/>
          </a:ln>
        </p:spPr>
        <p:txBody>
          <a:bodyPr spcFirstLastPara="1" wrap="square" lIns="91425" tIns="45700" rIns="91425" bIns="45700" anchor="b" anchorCtr="0">
            <a:normAutofit/>
          </a:bodyPr>
          <a:lstStyle>
            <a:lvl1pPr marL="457200" lvl="0" indent="-228600" algn="l">
              <a:spcBef>
                <a:spcPts val="600"/>
              </a:spcBef>
              <a:spcAft>
                <a:spcPts val="0"/>
              </a:spcAft>
              <a:buSzPts val="1824"/>
              <a:buNone/>
              <a:defRPr sz="2400" b="1">
                <a:solidFill>
                  <a:schemeClr val="accent2"/>
                </a:solidFill>
              </a:defRPr>
            </a:lvl1pPr>
            <a:lvl2pPr marL="914400" lvl="1" indent="-228600" algn="l">
              <a:spcBef>
                <a:spcPts val="500"/>
              </a:spcBef>
              <a:spcAft>
                <a:spcPts val="0"/>
              </a:spcAft>
              <a:buSzPts val="1520"/>
              <a:buNone/>
              <a:defRPr sz="2000" b="1"/>
            </a:lvl2pPr>
            <a:lvl3pPr marL="1371600" lvl="2" indent="-228600" algn="l">
              <a:spcBef>
                <a:spcPts val="500"/>
              </a:spcBef>
              <a:spcAft>
                <a:spcPts val="0"/>
              </a:spcAft>
              <a:buSzPts val="1368"/>
              <a:buNone/>
              <a:defRPr sz="1800" b="1"/>
            </a:lvl3pPr>
            <a:lvl4pPr marL="1828800" lvl="3" indent="-228600" algn="l">
              <a:spcBef>
                <a:spcPts val="400"/>
              </a:spcBef>
              <a:spcAft>
                <a:spcPts val="0"/>
              </a:spcAft>
              <a:buSzPts val="1120"/>
              <a:buNone/>
              <a:defRPr sz="1600" b="1"/>
            </a:lvl4pPr>
            <a:lvl5pPr marL="2286000" lvl="4" indent="-228600" algn="l">
              <a:spcBef>
                <a:spcPts val="300"/>
              </a:spcBef>
              <a:spcAft>
                <a:spcPts val="0"/>
              </a:spcAft>
              <a:buSzPts val="1120"/>
              <a:buNone/>
              <a:defRPr sz="1600" b="1"/>
            </a:lvl5pPr>
            <a:lvl6pPr marL="2743200" lvl="5" indent="-314325" algn="l">
              <a:spcBef>
                <a:spcPts val="300"/>
              </a:spcBef>
              <a:spcAft>
                <a:spcPts val="0"/>
              </a:spcAft>
              <a:buSzPts val="1350"/>
              <a:buChar char="🞂"/>
              <a:defRPr/>
            </a:lvl6pPr>
            <a:lvl7pPr marL="3200400" lvl="6" indent="-314325" algn="l">
              <a:spcBef>
                <a:spcPts val="300"/>
              </a:spcBef>
              <a:spcAft>
                <a:spcPts val="0"/>
              </a:spcAft>
              <a:buSzPts val="1350"/>
              <a:buChar char="🞂"/>
              <a:defRPr/>
            </a:lvl7pPr>
            <a:lvl8pPr marL="3657600" lvl="7" indent="-314325" algn="l">
              <a:spcBef>
                <a:spcPts val="300"/>
              </a:spcBef>
              <a:spcAft>
                <a:spcPts val="0"/>
              </a:spcAft>
              <a:buSzPts val="1350"/>
              <a:buChar char="🞂"/>
              <a:defRPr/>
            </a:lvl8pPr>
            <a:lvl9pPr marL="4114800" lvl="8" indent="-314325" algn="l">
              <a:spcBef>
                <a:spcPts val="300"/>
              </a:spcBef>
              <a:spcAft>
                <a:spcPts val="0"/>
              </a:spcAft>
              <a:buSzPts val="1350"/>
              <a:buChar char="🞂"/>
              <a:defRPr/>
            </a:lvl9pPr>
          </a:lstStyle>
          <a:p>
            <a:endParaRPr/>
          </a:p>
        </p:txBody>
      </p:sp>
      <p:sp>
        <p:nvSpPr>
          <p:cNvPr id="41" name="Google Shape;41;p15"/>
          <p:cNvSpPr txBox="1">
            <a:spLocks noGrp="1"/>
          </p:cNvSpPr>
          <p:nvPr>
            <p:ph type="dt" idx="10"/>
          </p:nvPr>
        </p:nvSpPr>
        <p:spPr>
          <a:xfrm>
            <a:off x="6400800" y="6356350"/>
            <a:ext cx="2289048" cy="365760"/>
          </a:xfrm>
          <a:prstGeom prst="rect">
            <a:avLst/>
          </a:prstGeom>
          <a:noFill/>
          <a:ln>
            <a:noFill/>
          </a:ln>
        </p:spPr>
        <p:txBody>
          <a:bodyPr spcFirstLastPara="1" wrap="square" lIns="91425" tIns="45700" rIns="91425" bIns="45700" anchor="t"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2" name="Google Shape;42;p15"/>
          <p:cNvSpPr txBox="1">
            <a:spLocks noGrp="1"/>
          </p:cNvSpPr>
          <p:nvPr>
            <p:ph type="ftr" idx="11"/>
          </p:nvPr>
        </p:nvSpPr>
        <p:spPr>
          <a:xfrm>
            <a:off x="2898648" y="6356350"/>
            <a:ext cx="3505200" cy="365760"/>
          </a:xfrm>
          <a:prstGeom prst="rect">
            <a:avLst/>
          </a:prstGeom>
          <a:noFill/>
          <a:ln>
            <a:noFill/>
          </a:ln>
        </p:spPr>
        <p:txBody>
          <a:bodyPr spcFirstLastPara="1" wrap="square" lIns="91425" tIns="45700" rIns="91425" bIns="45700" anchor="t"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3" name="Google Shape;43;p15"/>
          <p:cNvSpPr txBox="1">
            <a:spLocks noGrp="1"/>
          </p:cNvSpPr>
          <p:nvPr>
            <p:ph type="sldNum" idx="12"/>
          </p:nvPr>
        </p:nvSpPr>
        <p:spPr>
          <a:xfrm>
            <a:off x="612648" y="6356350"/>
            <a:ext cx="1981200" cy="365760"/>
          </a:xfrm>
          <a:prstGeom prst="rect">
            <a:avLst/>
          </a:prstGeom>
          <a:noFill/>
          <a:ln>
            <a:noFill/>
          </a:ln>
        </p:spPr>
        <p:txBody>
          <a:bodyPr spcFirstLastPara="1" wrap="square" lIns="91425" tIns="45700" rIns="91425" bIns="45700" anchor="t" anchorCtr="0">
            <a:noAutofit/>
          </a:bodyPr>
          <a:lstStyle>
            <a:lvl1pPr marL="0" lvl="0" indent="0" algn="l">
              <a:spcBef>
                <a:spcPts val="0"/>
              </a:spcBef>
              <a:buNone/>
              <a:defRPr/>
            </a:lvl1pPr>
            <a:lvl2pPr marL="0" lvl="1" indent="0" algn="l">
              <a:spcBef>
                <a:spcPts val="0"/>
              </a:spcBef>
              <a:buNone/>
              <a:defRPr/>
            </a:lvl2pPr>
            <a:lvl3pPr marL="0" lvl="2" indent="0" algn="l">
              <a:spcBef>
                <a:spcPts val="0"/>
              </a:spcBef>
              <a:buNone/>
              <a:defRPr/>
            </a:lvl3pPr>
            <a:lvl4pPr marL="0" lvl="3" indent="0" algn="l">
              <a:spcBef>
                <a:spcPts val="0"/>
              </a:spcBef>
              <a:buNone/>
              <a:defRPr/>
            </a:lvl4pPr>
            <a:lvl5pPr marL="0" lvl="4" indent="0" algn="l">
              <a:spcBef>
                <a:spcPts val="0"/>
              </a:spcBef>
              <a:buNone/>
              <a:defRPr/>
            </a:lvl5pPr>
            <a:lvl6pPr marL="0" lvl="5" indent="0" algn="l">
              <a:spcBef>
                <a:spcPts val="0"/>
              </a:spcBef>
              <a:buNone/>
              <a:defRPr/>
            </a:lvl6pPr>
            <a:lvl7pPr marL="0" lvl="6" indent="0" algn="l">
              <a:spcBef>
                <a:spcPts val="0"/>
              </a:spcBef>
              <a:buNone/>
              <a:defRPr/>
            </a:lvl7pPr>
            <a:lvl8pPr marL="0" lvl="7" indent="0" algn="l">
              <a:spcBef>
                <a:spcPts val="0"/>
              </a:spcBef>
              <a:buNone/>
              <a:defRPr/>
            </a:lvl8pPr>
            <a:lvl9pPr marL="0" lvl="8" indent="0" algn="l">
              <a:spcBef>
                <a:spcPts val="0"/>
              </a:spcBef>
              <a:buNone/>
              <a:defRPr/>
            </a:lvl9pPr>
          </a:lstStyle>
          <a:p>
            <a:pPr marL="0" lvl="0" indent="0" algn="l" rtl="0">
              <a:spcBef>
                <a:spcPts val="0"/>
              </a:spcBef>
              <a:spcAft>
                <a:spcPts val="0"/>
              </a:spcAft>
              <a:buNone/>
            </a:pPr>
            <a:fld id="{00000000-1234-1234-1234-123412341234}" type="slidenum">
              <a:rPr lang="it-IT"/>
              <a:t>‹N›</a:t>
            </a:fld>
            <a:endParaRPr/>
          </a:p>
        </p:txBody>
      </p:sp>
      <p:sp>
        <p:nvSpPr>
          <p:cNvPr id="44" name="Google Shape;44;p15"/>
          <p:cNvSpPr txBox="1">
            <a:spLocks noGrp="1"/>
          </p:cNvSpPr>
          <p:nvPr>
            <p:ph type="body" idx="3"/>
          </p:nvPr>
        </p:nvSpPr>
        <p:spPr>
          <a:xfrm>
            <a:off x="457200" y="2133600"/>
            <a:ext cx="4038600" cy="4038600"/>
          </a:xfrm>
          <a:prstGeom prst="rect">
            <a:avLst/>
          </a:prstGeom>
          <a:noFill/>
          <a:ln>
            <a:noFill/>
          </a:ln>
        </p:spPr>
        <p:txBody>
          <a:bodyPr spcFirstLastPara="1" wrap="square" lIns="91425" tIns="45700" rIns="91425" bIns="45700" anchor="t" anchorCtr="0">
            <a:normAutofit/>
          </a:bodyPr>
          <a:lstStyle>
            <a:lvl1pPr marL="457200" lvl="0" indent="-315468" algn="l">
              <a:spcBef>
                <a:spcPts val="600"/>
              </a:spcBef>
              <a:spcAft>
                <a:spcPts val="0"/>
              </a:spcAft>
              <a:buSzPts val="1368"/>
              <a:buChar char="🞂"/>
              <a:defRPr/>
            </a:lvl1pPr>
            <a:lvl2pPr marL="914400" lvl="1" indent="-315468" algn="l">
              <a:spcBef>
                <a:spcPts val="500"/>
              </a:spcBef>
              <a:spcAft>
                <a:spcPts val="0"/>
              </a:spcAft>
              <a:buSzPts val="1368"/>
              <a:buChar char="🞂"/>
              <a:defRPr/>
            </a:lvl2pPr>
            <a:lvl3pPr marL="1371600" lvl="2" indent="-315467" algn="l">
              <a:spcBef>
                <a:spcPts val="500"/>
              </a:spcBef>
              <a:spcAft>
                <a:spcPts val="0"/>
              </a:spcAft>
              <a:buSzPts val="1368"/>
              <a:buChar char="🞂"/>
              <a:defRPr/>
            </a:lvl3pPr>
            <a:lvl4pPr marL="1828800" lvl="3" indent="-308610" algn="l">
              <a:spcBef>
                <a:spcPts val="400"/>
              </a:spcBef>
              <a:spcAft>
                <a:spcPts val="0"/>
              </a:spcAft>
              <a:buSzPts val="1260"/>
              <a:buChar char="◻"/>
              <a:defRPr/>
            </a:lvl4pPr>
            <a:lvl5pPr marL="2286000" lvl="4" indent="-308610" algn="l">
              <a:spcBef>
                <a:spcPts val="300"/>
              </a:spcBef>
              <a:spcAft>
                <a:spcPts val="0"/>
              </a:spcAft>
              <a:buSzPts val="1260"/>
              <a:buChar char="◻"/>
              <a:defRPr/>
            </a:lvl5pPr>
            <a:lvl6pPr marL="2743200" lvl="5" indent="-314325" algn="l">
              <a:spcBef>
                <a:spcPts val="300"/>
              </a:spcBef>
              <a:spcAft>
                <a:spcPts val="0"/>
              </a:spcAft>
              <a:buSzPts val="1350"/>
              <a:buChar char="🞂"/>
              <a:defRPr/>
            </a:lvl6pPr>
            <a:lvl7pPr marL="3200400" lvl="6" indent="-314325" algn="l">
              <a:spcBef>
                <a:spcPts val="300"/>
              </a:spcBef>
              <a:spcAft>
                <a:spcPts val="0"/>
              </a:spcAft>
              <a:buSzPts val="1350"/>
              <a:buChar char="🞂"/>
              <a:defRPr/>
            </a:lvl7pPr>
            <a:lvl8pPr marL="3657600" lvl="7" indent="-314325" algn="l">
              <a:spcBef>
                <a:spcPts val="300"/>
              </a:spcBef>
              <a:spcAft>
                <a:spcPts val="0"/>
              </a:spcAft>
              <a:buSzPts val="1350"/>
              <a:buChar char="🞂"/>
              <a:defRPr/>
            </a:lvl8pPr>
            <a:lvl9pPr marL="4114800" lvl="8" indent="-314325" algn="l">
              <a:spcBef>
                <a:spcPts val="300"/>
              </a:spcBef>
              <a:spcAft>
                <a:spcPts val="0"/>
              </a:spcAft>
              <a:buSzPts val="1350"/>
              <a:buChar char="🞂"/>
              <a:defRPr/>
            </a:lvl9pPr>
          </a:lstStyle>
          <a:p>
            <a:endParaRPr/>
          </a:p>
        </p:txBody>
      </p:sp>
      <p:sp>
        <p:nvSpPr>
          <p:cNvPr id="45" name="Google Shape;45;p15"/>
          <p:cNvSpPr txBox="1">
            <a:spLocks noGrp="1"/>
          </p:cNvSpPr>
          <p:nvPr>
            <p:ph type="body" idx="4"/>
          </p:nvPr>
        </p:nvSpPr>
        <p:spPr>
          <a:xfrm>
            <a:off x="4648200" y="2133600"/>
            <a:ext cx="4038600" cy="4038600"/>
          </a:xfrm>
          <a:prstGeom prst="rect">
            <a:avLst/>
          </a:prstGeom>
          <a:noFill/>
          <a:ln>
            <a:noFill/>
          </a:ln>
        </p:spPr>
        <p:txBody>
          <a:bodyPr spcFirstLastPara="1" wrap="square" lIns="91425" tIns="45700" rIns="91425" bIns="45700" anchor="t" anchorCtr="0">
            <a:normAutofit/>
          </a:bodyPr>
          <a:lstStyle>
            <a:lvl1pPr marL="457200" lvl="0" indent="-315468" algn="l">
              <a:spcBef>
                <a:spcPts val="600"/>
              </a:spcBef>
              <a:spcAft>
                <a:spcPts val="0"/>
              </a:spcAft>
              <a:buSzPts val="1368"/>
              <a:buChar char="🞂"/>
              <a:defRPr/>
            </a:lvl1pPr>
            <a:lvl2pPr marL="914400" lvl="1" indent="-315468" algn="l">
              <a:spcBef>
                <a:spcPts val="500"/>
              </a:spcBef>
              <a:spcAft>
                <a:spcPts val="0"/>
              </a:spcAft>
              <a:buSzPts val="1368"/>
              <a:buChar char="🞂"/>
              <a:defRPr/>
            </a:lvl2pPr>
            <a:lvl3pPr marL="1371600" lvl="2" indent="-315467" algn="l">
              <a:spcBef>
                <a:spcPts val="500"/>
              </a:spcBef>
              <a:spcAft>
                <a:spcPts val="0"/>
              </a:spcAft>
              <a:buSzPts val="1368"/>
              <a:buChar char="🞂"/>
              <a:defRPr/>
            </a:lvl3pPr>
            <a:lvl4pPr marL="1828800" lvl="3" indent="-308610" algn="l">
              <a:spcBef>
                <a:spcPts val="400"/>
              </a:spcBef>
              <a:spcAft>
                <a:spcPts val="0"/>
              </a:spcAft>
              <a:buSzPts val="1260"/>
              <a:buChar char="◻"/>
              <a:defRPr/>
            </a:lvl4pPr>
            <a:lvl5pPr marL="2286000" lvl="4" indent="-308610" algn="l">
              <a:spcBef>
                <a:spcPts val="300"/>
              </a:spcBef>
              <a:spcAft>
                <a:spcPts val="0"/>
              </a:spcAft>
              <a:buSzPts val="1260"/>
              <a:buChar char="◻"/>
              <a:defRPr/>
            </a:lvl5pPr>
            <a:lvl6pPr marL="2743200" lvl="5" indent="-314325" algn="l">
              <a:spcBef>
                <a:spcPts val="300"/>
              </a:spcBef>
              <a:spcAft>
                <a:spcPts val="0"/>
              </a:spcAft>
              <a:buSzPts val="1350"/>
              <a:buChar char="🞂"/>
              <a:defRPr/>
            </a:lvl6pPr>
            <a:lvl7pPr marL="3200400" lvl="6" indent="-314325" algn="l">
              <a:spcBef>
                <a:spcPts val="300"/>
              </a:spcBef>
              <a:spcAft>
                <a:spcPts val="0"/>
              </a:spcAft>
              <a:buSzPts val="1350"/>
              <a:buChar char="🞂"/>
              <a:defRPr/>
            </a:lvl7pPr>
            <a:lvl8pPr marL="3657600" lvl="7" indent="-314325" algn="l">
              <a:spcBef>
                <a:spcPts val="300"/>
              </a:spcBef>
              <a:spcAft>
                <a:spcPts val="0"/>
              </a:spcAft>
              <a:buSzPts val="1350"/>
              <a:buChar char="🞂"/>
              <a:defRPr/>
            </a:lvl8pPr>
            <a:lvl9pPr marL="4114800" lvl="8" indent="-314325" algn="l">
              <a:spcBef>
                <a:spcPts val="300"/>
              </a:spcBef>
              <a:spcAft>
                <a:spcPts val="0"/>
              </a:spcAft>
              <a:buSzPts val="1350"/>
              <a:buChar char="🞂"/>
              <a:defRPr/>
            </a:lvl9pPr>
          </a:lstStyle>
          <a:p>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Solo titolo" type="titleOnly">
  <p:cSld name="TITLE_ONLY">
    <p:spTree>
      <p:nvGrpSpPr>
        <p:cNvPr id="1" name="Shape 46"/>
        <p:cNvGrpSpPr/>
        <p:nvPr/>
      </p:nvGrpSpPr>
      <p:grpSpPr>
        <a:xfrm>
          <a:off x="0" y="0"/>
          <a:ext cx="0" cy="0"/>
          <a:chOff x="0" y="0"/>
          <a:chExt cx="0" cy="0"/>
        </a:xfrm>
      </p:grpSpPr>
      <p:sp>
        <p:nvSpPr>
          <p:cNvPr id="47" name="Google Shape;47;p16"/>
          <p:cNvSpPr txBox="1">
            <a:spLocks noGrp="1"/>
          </p:cNvSpPr>
          <p:nvPr>
            <p:ph type="title"/>
          </p:nvPr>
        </p:nvSpPr>
        <p:spPr>
          <a:xfrm>
            <a:off x="457200" y="228600"/>
            <a:ext cx="8229600" cy="914400"/>
          </a:xfrm>
          <a:prstGeom prst="rect">
            <a:avLst/>
          </a:prstGeom>
          <a:noFill/>
          <a:ln>
            <a:noFill/>
          </a:ln>
        </p:spPr>
        <p:txBody>
          <a:bodyPr spcFirstLastPara="1" wrap="square" lIns="91425" tIns="45700" rIns="91425" bIns="45700" anchor="b" anchorCtr="0">
            <a:normAutofit/>
          </a:bodyPr>
          <a:lstStyle>
            <a:lvl1pPr lvl="0" algn="l">
              <a:spcBef>
                <a:spcPts val="0"/>
              </a:spcBef>
              <a:spcAft>
                <a:spcPts val="0"/>
              </a:spcAft>
              <a:buClr>
                <a:schemeClr val="dk2"/>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8" name="Google Shape;48;p16"/>
          <p:cNvSpPr txBox="1">
            <a:spLocks noGrp="1"/>
          </p:cNvSpPr>
          <p:nvPr>
            <p:ph type="dt" idx="10"/>
          </p:nvPr>
        </p:nvSpPr>
        <p:spPr>
          <a:xfrm>
            <a:off x="6400800" y="6356350"/>
            <a:ext cx="2289048" cy="365760"/>
          </a:xfrm>
          <a:prstGeom prst="rect">
            <a:avLst/>
          </a:prstGeom>
          <a:noFill/>
          <a:ln>
            <a:noFill/>
          </a:ln>
        </p:spPr>
        <p:txBody>
          <a:bodyPr spcFirstLastPara="1" wrap="square" lIns="91425" tIns="45700" rIns="91425" bIns="45700" anchor="t"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9" name="Google Shape;49;p16"/>
          <p:cNvSpPr txBox="1">
            <a:spLocks noGrp="1"/>
          </p:cNvSpPr>
          <p:nvPr>
            <p:ph type="ftr" idx="11"/>
          </p:nvPr>
        </p:nvSpPr>
        <p:spPr>
          <a:xfrm>
            <a:off x="2898648" y="6356350"/>
            <a:ext cx="3505200" cy="365760"/>
          </a:xfrm>
          <a:prstGeom prst="rect">
            <a:avLst/>
          </a:prstGeom>
          <a:noFill/>
          <a:ln>
            <a:noFill/>
          </a:ln>
        </p:spPr>
        <p:txBody>
          <a:bodyPr spcFirstLastPara="1" wrap="square" lIns="91425" tIns="45700" rIns="91425" bIns="45700" anchor="t"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0" name="Google Shape;50;p16"/>
          <p:cNvSpPr txBox="1">
            <a:spLocks noGrp="1"/>
          </p:cNvSpPr>
          <p:nvPr>
            <p:ph type="sldNum" idx="12"/>
          </p:nvPr>
        </p:nvSpPr>
        <p:spPr>
          <a:xfrm>
            <a:off x="612648" y="6356350"/>
            <a:ext cx="1981200" cy="365760"/>
          </a:xfrm>
          <a:prstGeom prst="rect">
            <a:avLst/>
          </a:prstGeom>
          <a:noFill/>
          <a:ln>
            <a:noFill/>
          </a:ln>
        </p:spPr>
        <p:txBody>
          <a:bodyPr spcFirstLastPara="1" wrap="square" lIns="91425" tIns="45700" rIns="91425" bIns="45700" anchor="t" anchorCtr="0">
            <a:noAutofit/>
          </a:bodyPr>
          <a:lstStyle>
            <a:lvl1pPr marL="0" lvl="0" indent="0" algn="l">
              <a:spcBef>
                <a:spcPts val="0"/>
              </a:spcBef>
              <a:buNone/>
              <a:defRPr/>
            </a:lvl1pPr>
            <a:lvl2pPr marL="0" lvl="1" indent="0" algn="l">
              <a:spcBef>
                <a:spcPts val="0"/>
              </a:spcBef>
              <a:buNone/>
              <a:defRPr/>
            </a:lvl2pPr>
            <a:lvl3pPr marL="0" lvl="2" indent="0" algn="l">
              <a:spcBef>
                <a:spcPts val="0"/>
              </a:spcBef>
              <a:buNone/>
              <a:defRPr/>
            </a:lvl3pPr>
            <a:lvl4pPr marL="0" lvl="3" indent="0" algn="l">
              <a:spcBef>
                <a:spcPts val="0"/>
              </a:spcBef>
              <a:buNone/>
              <a:defRPr/>
            </a:lvl4pPr>
            <a:lvl5pPr marL="0" lvl="4" indent="0" algn="l">
              <a:spcBef>
                <a:spcPts val="0"/>
              </a:spcBef>
              <a:buNone/>
              <a:defRPr/>
            </a:lvl5pPr>
            <a:lvl6pPr marL="0" lvl="5" indent="0" algn="l">
              <a:spcBef>
                <a:spcPts val="0"/>
              </a:spcBef>
              <a:buNone/>
              <a:defRPr/>
            </a:lvl6pPr>
            <a:lvl7pPr marL="0" lvl="6" indent="0" algn="l">
              <a:spcBef>
                <a:spcPts val="0"/>
              </a:spcBef>
              <a:buNone/>
              <a:defRPr/>
            </a:lvl7pPr>
            <a:lvl8pPr marL="0" lvl="7" indent="0" algn="l">
              <a:spcBef>
                <a:spcPts val="0"/>
              </a:spcBef>
              <a:buNone/>
              <a:defRPr/>
            </a:lvl8pPr>
            <a:lvl9pPr marL="0" lvl="8" indent="0" algn="l">
              <a:spcBef>
                <a:spcPts val="0"/>
              </a:spcBef>
              <a:buNone/>
              <a:defRPr/>
            </a:lvl9pPr>
          </a:lstStyle>
          <a:p>
            <a:pPr marL="0" lvl="0" indent="0" algn="l" rtl="0">
              <a:spcBef>
                <a:spcPts val="0"/>
              </a:spcBef>
              <a:spcAft>
                <a:spcPts val="0"/>
              </a:spcAft>
              <a:buNone/>
            </a:pPr>
            <a:fld id="{00000000-1234-1234-1234-123412341234}" type="slidenum">
              <a:rPr lang="it-IT"/>
              <a:t>‹N›</a:t>
            </a:fld>
            <a:endParaRPr/>
          </a:p>
        </p:txBody>
      </p:sp>
      <p:sp>
        <p:nvSpPr>
          <p:cNvPr id="51" name="Google Shape;51;p16"/>
          <p:cNvSpPr/>
          <p:nvPr/>
        </p:nvSpPr>
        <p:spPr>
          <a:xfrm rot="5400000">
            <a:off x="419101" y="6467474"/>
            <a:ext cx="190849" cy="120315"/>
          </a:xfrm>
          <a:prstGeom prst="triangle">
            <a:avLst>
              <a:gd name="adj" fmla="val 50000"/>
            </a:avLst>
          </a:prstGeom>
          <a:solidFill>
            <a:schemeClr val="accent2"/>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Gill Sans"/>
              <a:ea typeface="Gill Sans"/>
              <a:cs typeface="Gill Sans"/>
              <a:sym typeface="Gill Sans"/>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matchingName="Intestazione sezione" type="secHead">
  <p:cSld name="SECTION_HEADER">
    <p:bg>
      <p:bgPr>
        <a:solidFill>
          <a:schemeClr val="dk2"/>
        </a:solidFill>
        <a:effectLst/>
      </p:bgPr>
    </p:bg>
    <p:spTree>
      <p:nvGrpSpPr>
        <p:cNvPr id="1" name="Shape 52"/>
        <p:cNvGrpSpPr/>
        <p:nvPr/>
      </p:nvGrpSpPr>
      <p:grpSpPr>
        <a:xfrm>
          <a:off x="0" y="0"/>
          <a:ext cx="0" cy="0"/>
          <a:chOff x="0" y="0"/>
          <a:chExt cx="0" cy="0"/>
        </a:xfrm>
      </p:grpSpPr>
      <p:sp>
        <p:nvSpPr>
          <p:cNvPr id="53" name="Google Shape;53;p17"/>
          <p:cNvSpPr txBox="1">
            <a:spLocks noGrp="1"/>
          </p:cNvSpPr>
          <p:nvPr>
            <p:ph type="title"/>
          </p:nvPr>
        </p:nvSpPr>
        <p:spPr>
          <a:xfrm>
            <a:off x="1219200" y="2971800"/>
            <a:ext cx="6858000" cy="1066800"/>
          </a:xfrm>
          <a:prstGeom prst="rect">
            <a:avLst/>
          </a:prstGeom>
          <a:noFill/>
          <a:ln>
            <a:noFill/>
          </a:ln>
        </p:spPr>
        <p:txBody>
          <a:bodyPr spcFirstLastPara="1" wrap="square" lIns="91425" tIns="45700" rIns="91425" bIns="45700" anchor="t" anchorCtr="0">
            <a:normAutofit/>
          </a:bodyPr>
          <a:lstStyle>
            <a:lvl1pPr lvl="0" algn="r">
              <a:spcBef>
                <a:spcPts val="0"/>
              </a:spcBef>
              <a:spcAft>
                <a:spcPts val="0"/>
              </a:spcAft>
              <a:buClr>
                <a:schemeClr val="lt2"/>
              </a:buClr>
              <a:buSzPts val="3200"/>
              <a:buFont typeface="Bookman Old Style"/>
              <a:buNone/>
              <a:defRPr sz="3200" b="0" cap="none"/>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4" name="Google Shape;54;p17"/>
          <p:cNvSpPr txBox="1">
            <a:spLocks noGrp="1"/>
          </p:cNvSpPr>
          <p:nvPr>
            <p:ph type="body" idx="1"/>
          </p:nvPr>
        </p:nvSpPr>
        <p:spPr>
          <a:xfrm>
            <a:off x="1295400" y="4267200"/>
            <a:ext cx="6781800" cy="1143000"/>
          </a:xfrm>
          <a:prstGeom prst="rect">
            <a:avLst/>
          </a:prstGeom>
          <a:noFill/>
          <a:ln>
            <a:noFill/>
          </a:ln>
        </p:spPr>
        <p:txBody>
          <a:bodyPr spcFirstLastPara="1" wrap="square" lIns="91425" tIns="45700" rIns="91425" bIns="45700" anchor="t" anchorCtr="0">
            <a:normAutofit/>
          </a:bodyPr>
          <a:lstStyle>
            <a:lvl1pPr marL="457200" lvl="0" indent="-228600" algn="r">
              <a:spcBef>
                <a:spcPts val="600"/>
              </a:spcBef>
              <a:spcAft>
                <a:spcPts val="0"/>
              </a:spcAft>
              <a:buSzPts val="1520"/>
              <a:buNone/>
              <a:defRPr sz="2000">
                <a:solidFill>
                  <a:schemeClr val="lt1"/>
                </a:solidFill>
              </a:defRPr>
            </a:lvl1pPr>
            <a:lvl2pPr marL="914400" lvl="1" indent="-228600" algn="l">
              <a:spcBef>
                <a:spcPts val="500"/>
              </a:spcBef>
              <a:spcAft>
                <a:spcPts val="0"/>
              </a:spcAft>
              <a:buSzPts val="1368"/>
              <a:buNone/>
              <a:defRPr sz="1800">
                <a:solidFill>
                  <a:schemeClr val="lt1"/>
                </a:solidFill>
              </a:defRPr>
            </a:lvl2pPr>
            <a:lvl3pPr marL="1371600" lvl="2" indent="-228600" algn="l">
              <a:spcBef>
                <a:spcPts val="500"/>
              </a:spcBef>
              <a:spcAft>
                <a:spcPts val="0"/>
              </a:spcAft>
              <a:buSzPts val="1216"/>
              <a:buNone/>
              <a:defRPr sz="1600">
                <a:solidFill>
                  <a:schemeClr val="lt1"/>
                </a:solidFill>
              </a:defRPr>
            </a:lvl3pPr>
            <a:lvl4pPr marL="1828800" lvl="3" indent="-228600" algn="l">
              <a:spcBef>
                <a:spcPts val="400"/>
              </a:spcBef>
              <a:spcAft>
                <a:spcPts val="0"/>
              </a:spcAft>
              <a:buSzPts val="980"/>
              <a:buNone/>
              <a:defRPr sz="1400">
                <a:solidFill>
                  <a:schemeClr val="lt1"/>
                </a:solidFill>
              </a:defRPr>
            </a:lvl4pPr>
            <a:lvl5pPr marL="2286000" lvl="4" indent="-228600" algn="l">
              <a:spcBef>
                <a:spcPts val="300"/>
              </a:spcBef>
              <a:spcAft>
                <a:spcPts val="0"/>
              </a:spcAft>
              <a:buSzPts val="980"/>
              <a:buNone/>
              <a:defRPr sz="1400">
                <a:solidFill>
                  <a:schemeClr val="lt1"/>
                </a:solidFill>
              </a:defRPr>
            </a:lvl5pPr>
            <a:lvl6pPr marL="2743200" lvl="5" indent="-314325" algn="l">
              <a:spcBef>
                <a:spcPts val="300"/>
              </a:spcBef>
              <a:spcAft>
                <a:spcPts val="0"/>
              </a:spcAft>
              <a:buSzPts val="1350"/>
              <a:buChar char="🞂"/>
              <a:defRPr/>
            </a:lvl6pPr>
            <a:lvl7pPr marL="3200400" lvl="6" indent="-314325" algn="l">
              <a:spcBef>
                <a:spcPts val="300"/>
              </a:spcBef>
              <a:spcAft>
                <a:spcPts val="0"/>
              </a:spcAft>
              <a:buSzPts val="1350"/>
              <a:buChar char="🞂"/>
              <a:defRPr/>
            </a:lvl7pPr>
            <a:lvl8pPr marL="3657600" lvl="7" indent="-314325" algn="l">
              <a:spcBef>
                <a:spcPts val="300"/>
              </a:spcBef>
              <a:spcAft>
                <a:spcPts val="0"/>
              </a:spcAft>
              <a:buSzPts val="1350"/>
              <a:buChar char="🞂"/>
              <a:defRPr/>
            </a:lvl8pPr>
            <a:lvl9pPr marL="4114800" lvl="8" indent="-314325" algn="l">
              <a:spcBef>
                <a:spcPts val="300"/>
              </a:spcBef>
              <a:spcAft>
                <a:spcPts val="0"/>
              </a:spcAft>
              <a:buSzPts val="1350"/>
              <a:buChar char="🞂"/>
              <a:defRPr/>
            </a:lvl9pPr>
          </a:lstStyle>
          <a:p>
            <a:endParaRPr/>
          </a:p>
        </p:txBody>
      </p:sp>
      <p:sp>
        <p:nvSpPr>
          <p:cNvPr id="55" name="Google Shape;55;p17"/>
          <p:cNvSpPr txBox="1">
            <a:spLocks noGrp="1"/>
          </p:cNvSpPr>
          <p:nvPr>
            <p:ph type="dt" idx="10"/>
          </p:nvPr>
        </p:nvSpPr>
        <p:spPr>
          <a:xfrm>
            <a:off x="6400800" y="6355080"/>
            <a:ext cx="2286000" cy="365760"/>
          </a:xfrm>
          <a:prstGeom prst="rect">
            <a:avLst/>
          </a:prstGeom>
          <a:noFill/>
          <a:ln>
            <a:noFill/>
          </a:ln>
        </p:spPr>
        <p:txBody>
          <a:bodyPr spcFirstLastPara="1" wrap="square" lIns="91425" tIns="45700" rIns="91425" bIns="45700" anchor="t"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6" name="Google Shape;56;p17"/>
          <p:cNvSpPr txBox="1">
            <a:spLocks noGrp="1"/>
          </p:cNvSpPr>
          <p:nvPr>
            <p:ph type="ftr" idx="11"/>
          </p:nvPr>
        </p:nvSpPr>
        <p:spPr>
          <a:xfrm>
            <a:off x="2898648" y="6355080"/>
            <a:ext cx="3474720" cy="365760"/>
          </a:xfrm>
          <a:prstGeom prst="rect">
            <a:avLst/>
          </a:prstGeom>
          <a:noFill/>
          <a:ln>
            <a:noFill/>
          </a:ln>
        </p:spPr>
        <p:txBody>
          <a:bodyPr spcFirstLastPara="1" wrap="square" lIns="91425" tIns="45700" rIns="91425" bIns="45700" anchor="t"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7" name="Google Shape;57;p17"/>
          <p:cNvSpPr txBox="1">
            <a:spLocks noGrp="1"/>
          </p:cNvSpPr>
          <p:nvPr>
            <p:ph type="sldNum" idx="12"/>
          </p:nvPr>
        </p:nvSpPr>
        <p:spPr>
          <a:xfrm>
            <a:off x="1069848" y="6355080"/>
            <a:ext cx="1520952" cy="365760"/>
          </a:xfrm>
          <a:prstGeom prst="rect">
            <a:avLst/>
          </a:prstGeom>
          <a:noFill/>
          <a:ln>
            <a:noFill/>
          </a:ln>
        </p:spPr>
        <p:txBody>
          <a:bodyPr spcFirstLastPara="1" wrap="square" lIns="91425" tIns="45700" rIns="91425" bIns="45700" anchor="t" anchorCtr="0">
            <a:noAutofit/>
          </a:bodyPr>
          <a:lstStyle>
            <a:lvl1pPr marL="0" lvl="0" indent="0" algn="l">
              <a:spcBef>
                <a:spcPts val="0"/>
              </a:spcBef>
              <a:buNone/>
              <a:defRPr/>
            </a:lvl1pPr>
            <a:lvl2pPr marL="0" lvl="1" indent="0" algn="l">
              <a:spcBef>
                <a:spcPts val="0"/>
              </a:spcBef>
              <a:buNone/>
              <a:defRPr/>
            </a:lvl2pPr>
            <a:lvl3pPr marL="0" lvl="2" indent="0" algn="l">
              <a:spcBef>
                <a:spcPts val="0"/>
              </a:spcBef>
              <a:buNone/>
              <a:defRPr/>
            </a:lvl3pPr>
            <a:lvl4pPr marL="0" lvl="3" indent="0" algn="l">
              <a:spcBef>
                <a:spcPts val="0"/>
              </a:spcBef>
              <a:buNone/>
              <a:defRPr/>
            </a:lvl4pPr>
            <a:lvl5pPr marL="0" lvl="4" indent="0" algn="l">
              <a:spcBef>
                <a:spcPts val="0"/>
              </a:spcBef>
              <a:buNone/>
              <a:defRPr/>
            </a:lvl5pPr>
            <a:lvl6pPr marL="0" lvl="5" indent="0" algn="l">
              <a:spcBef>
                <a:spcPts val="0"/>
              </a:spcBef>
              <a:buNone/>
              <a:defRPr/>
            </a:lvl6pPr>
            <a:lvl7pPr marL="0" lvl="6" indent="0" algn="l">
              <a:spcBef>
                <a:spcPts val="0"/>
              </a:spcBef>
              <a:buNone/>
              <a:defRPr/>
            </a:lvl7pPr>
            <a:lvl8pPr marL="0" lvl="7" indent="0" algn="l">
              <a:spcBef>
                <a:spcPts val="0"/>
              </a:spcBef>
              <a:buNone/>
              <a:defRPr/>
            </a:lvl8pPr>
            <a:lvl9pPr marL="0" lvl="8" indent="0" algn="l">
              <a:spcBef>
                <a:spcPts val="0"/>
              </a:spcBef>
              <a:buNone/>
              <a:defRPr/>
            </a:lvl9pPr>
          </a:lstStyle>
          <a:p>
            <a:pPr marL="0" lvl="0" indent="0" algn="l" rtl="0">
              <a:spcBef>
                <a:spcPts val="0"/>
              </a:spcBef>
              <a:spcAft>
                <a:spcPts val="0"/>
              </a:spcAft>
              <a:buNone/>
            </a:pPr>
            <a:fld id="{00000000-1234-1234-1234-123412341234}" type="slidenum">
              <a:rPr lang="it-IT"/>
              <a:t>‹N›</a:t>
            </a:fld>
            <a:endParaRPr/>
          </a:p>
        </p:txBody>
      </p:sp>
      <p:sp>
        <p:nvSpPr>
          <p:cNvPr id="58" name="Google Shape;58;p17"/>
          <p:cNvSpPr/>
          <p:nvPr/>
        </p:nvSpPr>
        <p:spPr>
          <a:xfrm>
            <a:off x="914400" y="2819400"/>
            <a:ext cx="7315200" cy="1280160"/>
          </a:xfrm>
          <a:prstGeom prst="rect">
            <a:avLst/>
          </a:prstGeom>
          <a:noFill/>
          <a:ln w="9525" cap="rnd" cmpd="sng">
            <a:solidFill>
              <a:schemeClr val="accent1"/>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Gill Sans"/>
              <a:ea typeface="Gill Sans"/>
              <a:cs typeface="Gill Sans"/>
              <a:sym typeface="Gill Sans"/>
            </a:endParaRPr>
          </a:p>
        </p:txBody>
      </p:sp>
      <p:sp>
        <p:nvSpPr>
          <p:cNvPr id="59" name="Google Shape;59;p17"/>
          <p:cNvSpPr/>
          <p:nvPr/>
        </p:nvSpPr>
        <p:spPr>
          <a:xfrm>
            <a:off x="914400" y="2819400"/>
            <a:ext cx="228600" cy="1280160"/>
          </a:xfrm>
          <a:prstGeom prst="rect">
            <a:avLst/>
          </a:prstGeom>
          <a:solidFill>
            <a:schemeClr val="accen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Gill Sans"/>
              <a:ea typeface="Gill Sans"/>
              <a:cs typeface="Gill Sans"/>
              <a:sym typeface="Gill Sans"/>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matchingName="Vuota" type="blank">
  <p:cSld name="BLANK">
    <p:spTree>
      <p:nvGrpSpPr>
        <p:cNvPr id="1" name="Shape 60"/>
        <p:cNvGrpSpPr/>
        <p:nvPr/>
      </p:nvGrpSpPr>
      <p:grpSpPr>
        <a:xfrm>
          <a:off x="0" y="0"/>
          <a:ext cx="0" cy="0"/>
          <a:chOff x="0" y="0"/>
          <a:chExt cx="0" cy="0"/>
        </a:xfrm>
      </p:grpSpPr>
      <p:sp>
        <p:nvSpPr>
          <p:cNvPr id="61" name="Google Shape;61;p18"/>
          <p:cNvSpPr txBox="1">
            <a:spLocks noGrp="1"/>
          </p:cNvSpPr>
          <p:nvPr>
            <p:ph type="dt" idx="10"/>
          </p:nvPr>
        </p:nvSpPr>
        <p:spPr>
          <a:xfrm>
            <a:off x="6400800" y="6356350"/>
            <a:ext cx="2289048" cy="365760"/>
          </a:xfrm>
          <a:prstGeom prst="rect">
            <a:avLst/>
          </a:prstGeom>
          <a:noFill/>
          <a:ln>
            <a:noFill/>
          </a:ln>
        </p:spPr>
        <p:txBody>
          <a:bodyPr spcFirstLastPara="1" wrap="square" lIns="91425" tIns="45700" rIns="91425" bIns="45700" anchor="t"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2" name="Google Shape;62;p18"/>
          <p:cNvSpPr txBox="1">
            <a:spLocks noGrp="1"/>
          </p:cNvSpPr>
          <p:nvPr>
            <p:ph type="ftr" idx="11"/>
          </p:nvPr>
        </p:nvSpPr>
        <p:spPr>
          <a:xfrm>
            <a:off x="2898648" y="6356350"/>
            <a:ext cx="3505200" cy="365760"/>
          </a:xfrm>
          <a:prstGeom prst="rect">
            <a:avLst/>
          </a:prstGeom>
          <a:noFill/>
          <a:ln>
            <a:noFill/>
          </a:ln>
        </p:spPr>
        <p:txBody>
          <a:bodyPr spcFirstLastPara="1" wrap="square" lIns="91425" tIns="45700" rIns="91425" bIns="45700" anchor="t"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3" name="Google Shape;63;p18"/>
          <p:cNvSpPr txBox="1">
            <a:spLocks noGrp="1"/>
          </p:cNvSpPr>
          <p:nvPr>
            <p:ph type="sldNum" idx="12"/>
          </p:nvPr>
        </p:nvSpPr>
        <p:spPr>
          <a:xfrm>
            <a:off x="612648" y="6356350"/>
            <a:ext cx="1981200" cy="365760"/>
          </a:xfrm>
          <a:prstGeom prst="rect">
            <a:avLst/>
          </a:prstGeom>
          <a:noFill/>
          <a:ln>
            <a:noFill/>
          </a:ln>
        </p:spPr>
        <p:txBody>
          <a:bodyPr spcFirstLastPara="1" wrap="square" lIns="91425" tIns="45700" rIns="91425" bIns="45700" anchor="t" anchorCtr="0">
            <a:noAutofit/>
          </a:bodyPr>
          <a:lstStyle>
            <a:lvl1pPr marL="0" lvl="0" indent="0" algn="l">
              <a:spcBef>
                <a:spcPts val="0"/>
              </a:spcBef>
              <a:buNone/>
              <a:defRPr/>
            </a:lvl1pPr>
            <a:lvl2pPr marL="0" lvl="1" indent="0" algn="l">
              <a:spcBef>
                <a:spcPts val="0"/>
              </a:spcBef>
              <a:buNone/>
              <a:defRPr/>
            </a:lvl2pPr>
            <a:lvl3pPr marL="0" lvl="2" indent="0" algn="l">
              <a:spcBef>
                <a:spcPts val="0"/>
              </a:spcBef>
              <a:buNone/>
              <a:defRPr/>
            </a:lvl3pPr>
            <a:lvl4pPr marL="0" lvl="3" indent="0" algn="l">
              <a:spcBef>
                <a:spcPts val="0"/>
              </a:spcBef>
              <a:buNone/>
              <a:defRPr/>
            </a:lvl4pPr>
            <a:lvl5pPr marL="0" lvl="4" indent="0" algn="l">
              <a:spcBef>
                <a:spcPts val="0"/>
              </a:spcBef>
              <a:buNone/>
              <a:defRPr/>
            </a:lvl5pPr>
            <a:lvl6pPr marL="0" lvl="5" indent="0" algn="l">
              <a:spcBef>
                <a:spcPts val="0"/>
              </a:spcBef>
              <a:buNone/>
              <a:defRPr/>
            </a:lvl6pPr>
            <a:lvl7pPr marL="0" lvl="6" indent="0" algn="l">
              <a:spcBef>
                <a:spcPts val="0"/>
              </a:spcBef>
              <a:buNone/>
              <a:defRPr/>
            </a:lvl7pPr>
            <a:lvl8pPr marL="0" lvl="7" indent="0" algn="l">
              <a:spcBef>
                <a:spcPts val="0"/>
              </a:spcBef>
              <a:buNone/>
              <a:defRPr/>
            </a:lvl8pPr>
            <a:lvl9pPr marL="0" lvl="8" indent="0" algn="l">
              <a:spcBef>
                <a:spcPts val="0"/>
              </a:spcBef>
              <a:buNone/>
              <a:defRPr/>
            </a:lvl9pPr>
          </a:lstStyle>
          <a:p>
            <a:pPr marL="0" lvl="0" indent="0" algn="l" rtl="0">
              <a:spcBef>
                <a:spcPts val="0"/>
              </a:spcBef>
              <a:spcAft>
                <a:spcPts val="0"/>
              </a:spcAft>
              <a:buNone/>
            </a:pPr>
            <a:fld id="{00000000-1234-1234-1234-123412341234}" type="slidenum">
              <a:rPr lang="it-IT"/>
              <a:t>‹N›</a:t>
            </a:fld>
            <a:endParaRPr/>
          </a:p>
        </p:txBody>
      </p:sp>
      <p:cxnSp>
        <p:nvCxnSpPr>
          <p:cNvPr id="64" name="Google Shape;64;p18"/>
          <p:cNvCxnSpPr/>
          <p:nvPr/>
        </p:nvCxnSpPr>
        <p:spPr>
          <a:xfrm>
            <a:off x="457200" y="6353175"/>
            <a:ext cx="8229600" cy="0"/>
          </a:xfrm>
          <a:prstGeom prst="straightConnector1">
            <a:avLst/>
          </a:prstGeom>
          <a:noFill/>
          <a:ln w="9525" cap="flat" cmpd="sng">
            <a:solidFill>
              <a:schemeClr val="accent2"/>
            </a:solidFill>
            <a:prstDash val="dash"/>
            <a:round/>
            <a:headEnd type="none" w="sm" len="sm"/>
            <a:tailEnd type="none" w="sm" len="sm"/>
          </a:ln>
        </p:spPr>
      </p:cxnSp>
      <p:sp>
        <p:nvSpPr>
          <p:cNvPr id="65" name="Google Shape;65;p18"/>
          <p:cNvSpPr/>
          <p:nvPr/>
        </p:nvSpPr>
        <p:spPr>
          <a:xfrm rot="5400000">
            <a:off x="419101" y="6467474"/>
            <a:ext cx="190849" cy="120315"/>
          </a:xfrm>
          <a:prstGeom prst="triangle">
            <a:avLst>
              <a:gd name="adj" fmla="val 50000"/>
            </a:avLst>
          </a:prstGeom>
          <a:solidFill>
            <a:schemeClr val="accent2"/>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Gill Sans"/>
              <a:ea typeface="Gill Sans"/>
              <a:cs typeface="Gill Sans"/>
              <a:sym typeface="Gill Sans"/>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matchingName="Contenuto con didascalia" type="objTx">
  <p:cSld name="OBJECT_WITH_CAPTION_TEXT">
    <p:spTree>
      <p:nvGrpSpPr>
        <p:cNvPr id="1" name="Shape 66"/>
        <p:cNvGrpSpPr/>
        <p:nvPr/>
      </p:nvGrpSpPr>
      <p:grpSpPr>
        <a:xfrm>
          <a:off x="0" y="0"/>
          <a:ext cx="0" cy="0"/>
          <a:chOff x="0" y="0"/>
          <a:chExt cx="0" cy="0"/>
        </a:xfrm>
      </p:grpSpPr>
      <p:sp>
        <p:nvSpPr>
          <p:cNvPr id="67" name="Google Shape;67;p19"/>
          <p:cNvSpPr txBox="1">
            <a:spLocks noGrp="1"/>
          </p:cNvSpPr>
          <p:nvPr>
            <p:ph type="title"/>
          </p:nvPr>
        </p:nvSpPr>
        <p:spPr>
          <a:xfrm>
            <a:off x="6324600" y="304800"/>
            <a:ext cx="2514600" cy="838200"/>
          </a:xfrm>
          <a:prstGeom prst="rect">
            <a:avLst/>
          </a:prstGeom>
          <a:noFill/>
          <a:ln>
            <a:noFill/>
          </a:ln>
        </p:spPr>
        <p:txBody>
          <a:bodyPr spcFirstLastPara="1" wrap="square" lIns="91425" tIns="45700" rIns="91425" bIns="45700" anchor="b" anchorCtr="0">
            <a:noAutofit/>
          </a:bodyPr>
          <a:lstStyle>
            <a:lvl1pPr lvl="0" algn="l">
              <a:spcBef>
                <a:spcPts val="0"/>
              </a:spcBef>
              <a:spcAft>
                <a:spcPts val="0"/>
              </a:spcAft>
              <a:buClr>
                <a:schemeClr val="dk2"/>
              </a:buClr>
              <a:buSzPts val="2000"/>
              <a:buFont typeface="Gill Sans"/>
              <a:buNone/>
              <a:defRPr sz="2000" b="1">
                <a:solidFill>
                  <a:schemeClr val="dk2"/>
                </a:solidFill>
                <a:latin typeface="Gill Sans"/>
                <a:ea typeface="Gill Sans"/>
                <a:cs typeface="Gill Sans"/>
                <a:sym typeface="Gill Sans"/>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8" name="Google Shape;68;p19"/>
          <p:cNvSpPr txBox="1">
            <a:spLocks noGrp="1"/>
          </p:cNvSpPr>
          <p:nvPr>
            <p:ph type="body" idx="1"/>
          </p:nvPr>
        </p:nvSpPr>
        <p:spPr>
          <a:xfrm>
            <a:off x="6324600" y="1219201"/>
            <a:ext cx="2514600" cy="4843463"/>
          </a:xfrm>
          <a:prstGeom prst="rect">
            <a:avLst/>
          </a:prstGeom>
          <a:noFill/>
          <a:ln>
            <a:noFill/>
          </a:ln>
        </p:spPr>
        <p:txBody>
          <a:bodyPr spcFirstLastPara="1" wrap="square" lIns="91425" tIns="45700" rIns="91425" bIns="45700" anchor="t" anchorCtr="0">
            <a:normAutofit/>
          </a:bodyPr>
          <a:lstStyle>
            <a:lvl1pPr marL="457200" lvl="0" indent="-228600" algn="l">
              <a:lnSpc>
                <a:spcPct val="137500"/>
              </a:lnSpc>
              <a:spcBef>
                <a:spcPts val="600"/>
              </a:spcBef>
              <a:spcAft>
                <a:spcPts val="0"/>
              </a:spcAft>
              <a:buSzPts val="1216"/>
              <a:buNone/>
              <a:defRPr sz="1600">
                <a:solidFill>
                  <a:schemeClr val="dk2"/>
                </a:solidFill>
              </a:defRPr>
            </a:lvl1pPr>
            <a:lvl2pPr marL="914400" lvl="1" indent="-228600" algn="l">
              <a:spcBef>
                <a:spcPts val="1000"/>
              </a:spcBef>
              <a:spcAft>
                <a:spcPts val="0"/>
              </a:spcAft>
              <a:buSzPts val="912"/>
              <a:buNone/>
              <a:defRPr sz="1200"/>
            </a:lvl2pPr>
            <a:lvl3pPr marL="1371600" lvl="2" indent="-228600" algn="l">
              <a:spcBef>
                <a:spcPts val="500"/>
              </a:spcBef>
              <a:spcAft>
                <a:spcPts val="0"/>
              </a:spcAft>
              <a:buSzPts val="760"/>
              <a:buNone/>
              <a:defRPr sz="1000"/>
            </a:lvl3pPr>
            <a:lvl4pPr marL="1828800" lvl="3" indent="-228600" algn="l">
              <a:spcBef>
                <a:spcPts val="400"/>
              </a:spcBef>
              <a:spcAft>
                <a:spcPts val="0"/>
              </a:spcAft>
              <a:buSzPts val="630"/>
              <a:buNone/>
              <a:defRPr sz="900"/>
            </a:lvl4pPr>
            <a:lvl5pPr marL="2286000" lvl="4" indent="-228600" algn="l">
              <a:spcBef>
                <a:spcPts val="300"/>
              </a:spcBef>
              <a:spcAft>
                <a:spcPts val="0"/>
              </a:spcAft>
              <a:buSzPts val="630"/>
              <a:buNone/>
              <a:defRPr sz="900"/>
            </a:lvl5pPr>
            <a:lvl6pPr marL="2743200" lvl="5" indent="-314325" algn="l">
              <a:spcBef>
                <a:spcPts val="300"/>
              </a:spcBef>
              <a:spcAft>
                <a:spcPts val="0"/>
              </a:spcAft>
              <a:buSzPts val="1350"/>
              <a:buChar char="🞂"/>
              <a:defRPr/>
            </a:lvl6pPr>
            <a:lvl7pPr marL="3200400" lvl="6" indent="-314325" algn="l">
              <a:spcBef>
                <a:spcPts val="300"/>
              </a:spcBef>
              <a:spcAft>
                <a:spcPts val="0"/>
              </a:spcAft>
              <a:buSzPts val="1350"/>
              <a:buChar char="🞂"/>
              <a:defRPr/>
            </a:lvl7pPr>
            <a:lvl8pPr marL="3657600" lvl="7" indent="-314325" algn="l">
              <a:spcBef>
                <a:spcPts val="300"/>
              </a:spcBef>
              <a:spcAft>
                <a:spcPts val="0"/>
              </a:spcAft>
              <a:buSzPts val="1350"/>
              <a:buChar char="🞂"/>
              <a:defRPr/>
            </a:lvl8pPr>
            <a:lvl9pPr marL="4114800" lvl="8" indent="-314325" algn="l">
              <a:spcBef>
                <a:spcPts val="300"/>
              </a:spcBef>
              <a:spcAft>
                <a:spcPts val="0"/>
              </a:spcAft>
              <a:buSzPts val="1350"/>
              <a:buChar char="🞂"/>
              <a:defRPr/>
            </a:lvl9pPr>
          </a:lstStyle>
          <a:p>
            <a:endParaRPr/>
          </a:p>
        </p:txBody>
      </p:sp>
      <p:sp>
        <p:nvSpPr>
          <p:cNvPr id="69" name="Google Shape;69;p19"/>
          <p:cNvSpPr txBox="1">
            <a:spLocks noGrp="1"/>
          </p:cNvSpPr>
          <p:nvPr>
            <p:ph type="dt" idx="10"/>
          </p:nvPr>
        </p:nvSpPr>
        <p:spPr>
          <a:xfrm>
            <a:off x="6400800" y="6356350"/>
            <a:ext cx="2289048" cy="365760"/>
          </a:xfrm>
          <a:prstGeom prst="rect">
            <a:avLst/>
          </a:prstGeom>
          <a:noFill/>
          <a:ln>
            <a:noFill/>
          </a:ln>
        </p:spPr>
        <p:txBody>
          <a:bodyPr spcFirstLastPara="1" wrap="square" lIns="91425" tIns="45700" rIns="91425" bIns="45700" anchor="t"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0" name="Google Shape;70;p19"/>
          <p:cNvSpPr txBox="1">
            <a:spLocks noGrp="1"/>
          </p:cNvSpPr>
          <p:nvPr>
            <p:ph type="ftr" idx="11"/>
          </p:nvPr>
        </p:nvSpPr>
        <p:spPr>
          <a:xfrm>
            <a:off x="2898648" y="6356350"/>
            <a:ext cx="3505200" cy="365760"/>
          </a:xfrm>
          <a:prstGeom prst="rect">
            <a:avLst/>
          </a:prstGeom>
          <a:noFill/>
          <a:ln>
            <a:noFill/>
          </a:ln>
        </p:spPr>
        <p:txBody>
          <a:bodyPr spcFirstLastPara="1" wrap="square" lIns="91425" tIns="45700" rIns="91425" bIns="45700" anchor="t"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1" name="Google Shape;71;p19"/>
          <p:cNvSpPr txBox="1">
            <a:spLocks noGrp="1"/>
          </p:cNvSpPr>
          <p:nvPr>
            <p:ph type="sldNum" idx="12"/>
          </p:nvPr>
        </p:nvSpPr>
        <p:spPr>
          <a:xfrm>
            <a:off x="612648" y="6356350"/>
            <a:ext cx="1981200" cy="365760"/>
          </a:xfrm>
          <a:prstGeom prst="rect">
            <a:avLst/>
          </a:prstGeom>
          <a:noFill/>
          <a:ln>
            <a:noFill/>
          </a:ln>
        </p:spPr>
        <p:txBody>
          <a:bodyPr spcFirstLastPara="1" wrap="square" lIns="91425" tIns="45700" rIns="91425" bIns="45700" anchor="t" anchorCtr="0">
            <a:noAutofit/>
          </a:bodyPr>
          <a:lstStyle>
            <a:lvl1pPr marL="0" lvl="0" indent="0" algn="l">
              <a:spcBef>
                <a:spcPts val="0"/>
              </a:spcBef>
              <a:buNone/>
              <a:defRPr/>
            </a:lvl1pPr>
            <a:lvl2pPr marL="0" lvl="1" indent="0" algn="l">
              <a:spcBef>
                <a:spcPts val="0"/>
              </a:spcBef>
              <a:buNone/>
              <a:defRPr/>
            </a:lvl2pPr>
            <a:lvl3pPr marL="0" lvl="2" indent="0" algn="l">
              <a:spcBef>
                <a:spcPts val="0"/>
              </a:spcBef>
              <a:buNone/>
              <a:defRPr/>
            </a:lvl3pPr>
            <a:lvl4pPr marL="0" lvl="3" indent="0" algn="l">
              <a:spcBef>
                <a:spcPts val="0"/>
              </a:spcBef>
              <a:buNone/>
              <a:defRPr/>
            </a:lvl4pPr>
            <a:lvl5pPr marL="0" lvl="4" indent="0" algn="l">
              <a:spcBef>
                <a:spcPts val="0"/>
              </a:spcBef>
              <a:buNone/>
              <a:defRPr/>
            </a:lvl5pPr>
            <a:lvl6pPr marL="0" lvl="5" indent="0" algn="l">
              <a:spcBef>
                <a:spcPts val="0"/>
              </a:spcBef>
              <a:buNone/>
              <a:defRPr/>
            </a:lvl6pPr>
            <a:lvl7pPr marL="0" lvl="6" indent="0" algn="l">
              <a:spcBef>
                <a:spcPts val="0"/>
              </a:spcBef>
              <a:buNone/>
              <a:defRPr/>
            </a:lvl7pPr>
            <a:lvl8pPr marL="0" lvl="7" indent="0" algn="l">
              <a:spcBef>
                <a:spcPts val="0"/>
              </a:spcBef>
              <a:buNone/>
              <a:defRPr/>
            </a:lvl8pPr>
            <a:lvl9pPr marL="0" lvl="8" indent="0" algn="l">
              <a:spcBef>
                <a:spcPts val="0"/>
              </a:spcBef>
              <a:buNone/>
              <a:defRPr/>
            </a:lvl9pPr>
          </a:lstStyle>
          <a:p>
            <a:pPr marL="0" lvl="0" indent="0" algn="l" rtl="0">
              <a:spcBef>
                <a:spcPts val="0"/>
              </a:spcBef>
              <a:spcAft>
                <a:spcPts val="0"/>
              </a:spcAft>
              <a:buNone/>
            </a:pPr>
            <a:fld id="{00000000-1234-1234-1234-123412341234}" type="slidenum">
              <a:rPr lang="it-IT"/>
              <a:t>‹N›</a:t>
            </a:fld>
            <a:endParaRPr/>
          </a:p>
        </p:txBody>
      </p:sp>
      <p:cxnSp>
        <p:nvCxnSpPr>
          <p:cNvPr id="72" name="Google Shape;72;p19"/>
          <p:cNvCxnSpPr/>
          <p:nvPr/>
        </p:nvCxnSpPr>
        <p:spPr>
          <a:xfrm>
            <a:off x="457200" y="6353175"/>
            <a:ext cx="8229600" cy="0"/>
          </a:xfrm>
          <a:prstGeom prst="straightConnector1">
            <a:avLst/>
          </a:prstGeom>
          <a:noFill/>
          <a:ln w="9525" cap="flat" cmpd="sng">
            <a:solidFill>
              <a:schemeClr val="accent2"/>
            </a:solidFill>
            <a:prstDash val="dash"/>
            <a:round/>
            <a:headEnd type="none" w="sm" len="sm"/>
            <a:tailEnd type="none" w="sm" len="sm"/>
          </a:ln>
        </p:spPr>
      </p:cxnSp>
      <p:cxnSp>
        <p:nvCxnSpPr>
          <p:cNvPr id="73" name="Google Shape;73;p19"/>
          <p:cNvCxnSpPr/>
          <p:nvPr/>
        </p:nvCxnSpPr>
        <p:spPr>
          <a:xfrm rot="5400000">
            <a:off x="3160645" y="3324225"/>
            <a:ext cx="6035040" cy="0"/>
          </a:xfrm>
          <a:prstGeom prst="straightConnector1">
            <a:avLst/>
          </a:prstGeom>
          <a:noFill/>
          <a:ln w="9525" cap="flat" cmpd="sng">
            <a:solidFill>
              <a:schemeClr val="accent2"/>
            </a:solidFill>
            <a:prstDash val="dash"/>
            <a:round/>
            <a:headEnd type="none" w="sm" len="sm"/>
            <a:tailEnd type="none" w="sm" len="sm"/>
          </a:ln>
        </p:spPr>
      </p:cxnSp>
      <p:sp>
        <p:nvSpPr>
          <p:cNvPr id="74" name="Google Shape;74;p19"/>
          <p:cNvSpPr/>
          <p:nvPr/>
        </p:nvSpPr>
        <p:spPr>
          <a:xfrm rot="5400000">
            <a:off x="419101" y="6467474"/>
            <a:ext cx="190849" cy="120315"/>
          </a:xfrm>
          <a:prstGeom prst="triangle">
            <a:avLst>
              <a:gd name="adj" fmla="val 50000"/>
            </a:avLst>
          </a:prstGeom>
          <a:solidFill>
            <a:schemeClr val="accent2"/>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Gill Sans"/>
              <a:ea typeface="Gill Sans"/>
              <a:cs typeface="Gill Sans"/>
              <a:sym typeface="Gill Sans"/>
            </a:endParaRPr>
          </a:p>
        </p:txBody>
      </p:sp>
      <p:sp>
        <p:nvSpPr>
          <p:cNvPr id="75" name="Google Shape;75;p19"/>
          <p:cNvSpPr txBox="1">
            <a:spLocks noGrp="1"/>
          </p:cNvSpPr>
          <p:nvPr>
            <p:ph type="body" idx="2"/>
          </p:nvPr>
        </p:nvSpPr>
        <p:spPr>
          <a:xfrm>
            <a:off x="304800" y="304800"/>
            <a:ext cx="5715000" cy="5715000"/>
          </a:xfrm>
          <a:prstGeom prst="rect">
            <a:avLst/>
          </a:prstGeom>
          <a:noFill/>
          <a:ln>
            <a:noFill/>
          </a:ln>
        </p:spPr>
        <p:txBody>
          <a:bodyPr spcFirstLastPara="1" wrap="square" lIns="91425" tIns="45700" rIns="91425" bIns="45700" anchor="t" anchorCtr="0">
            <a:normAutofit/>
          </a:bodyPr>
          <a:lstStyle>
            <a:lvl1pPr marL="457200" lvl="0" indent="-315468" algn="l">
              <a:spcBef>
                <a:spcPts val="600"/>
              </a:spcBef>
              <a:spcAft>
                <a:spcPts val="0"/>
              </a:spcAft>
              <a:buSzPts val="1368"/>
              <a:buChar char="🞂"/>
              <a:defRPr/>
            </a:lvl1pPr>
            <a:lvl2pPr marL="914400" lvl="1" indent="-315468" algn="l">
              <a:spcBef>
                <a:spcPts val="500"/>
              </a:spcBef>
              <a:spcAft>
                <a:spcPts val="0"/>
              </a:spcAft>
              <a:buSzPts val="1368"/>
              <a:buChar char="🞂"/>
              <a:defRPr/>
            </a:lvl2pPr>
            <a:lvl3pPr marL="1371600" lvl="2" indent="-315467" algn="l">
              <a:spcBef>
                <a:spcPts val="500"/>
              </a:spcBef>
              <a:spcAft>
                <a:spcPts val="0"/>
              </a:spcAft>
              <a:buSzPts val="1368"/>
              <a:buChar char="🞂"/>
              <a:defRPr/>
            </a:lvl3pPr>
            <a:lvl4pPr marL="1828800" lvl="3" indent="-308610" algn="l">
              <a:spcBef>
                <a:spcPts val="400"/>
              </a:spcBef>
              <a:spcAft>
                <a:spcPts val="0"/>
              </a:spcAft>
              <a:buSzPts val="1260"/>
              <a:buChar char="◻"/>
              <a:defRPr/>
            </a:lvl4pPr>
            <a:lvl5pPr marL="2286000" lvl="4" indent="-308610" algn="l">
              <a:spcBef>
                <a:spcPts val="300"/>
              </a:spcBef>
              <a:spcAft>
                <a:spcPts val="0"/>
              </a:spcAft>
              <a:buSzPts val="1260"/>
              <a:buChar char="◻"/>
              <a:defRPr/>
            </a:lvl5pPr>
            <a:lvl6pPr marL="2743200" lvl="5" indent="-314325" algn="l">
              <a:spcBef>
                <a:spcPts val="300"/>
              </a:spcBef>
              <a:spcAft>
                <a:spcPts val="0"/>
              </a:spcAft>
              <a:buSzPts val="1350"/>
              <a:buChar char="🞂"/>
              <a:defRPr/>
            </a:lvl6pPr>
            <a:lvl7pPr marL="3200400" lvl="6" indent="-314325" algn="l">
              <a:spcBef>
                <a:spcPts val="300"/>
              </a:spcBef>
              <a:spcAft>
                <a:spcPts val="0"/>
              </a:spcAft>
              <a:buSzPts val="1350"/>
              <a:buChar char="🞂"/>
              <a:defRPr/>
            </a:lvl7pPr>
            <a:lvl8pPr marL="3657600" lvl="7" indent="-314325" algn="l">
              <a:spcBef>
                <a:spcPts val="300"/>
              </a:spcBef>
              <a:spcAft>
                <a:spcPts val="0"/>
              </a:spcAft>
              <a:buSzPts val="1350"/>
              <a:buChar char="🞂"/>
              <a:defRPr/>
            </a:lvl8pPr>
            <a:lvl9pPr marL="4114800" lvl="8" indent="-314325" algn="l">
              <a:spcBef>
                <a:spcPts val="300"/>
              </a:spcBef>
              <a:spcAft>
                <a:spcPts val="0"/>
              </a:spcAft>
              <a:buSzPts val="1350"/>
              <a:buChar char="🞂"/>
              <a:defRPr/>
            </a:lvl9pPr>
          </a:lstStyle>
          <a:p>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matchingName="Immagine con didascalia" type="picTx">
  <p:cSld name="PICTURE_WITH_CAPTION_TEXT">
    <p:bg>
      <p:bgPr>
        <a:solidFill>
          <a:schemeClr val="dk2"/>
        </a:solidFill>
        <a:effectLst/>
      </p:bgPr>
    </p:bg>
    <p:spTree>
      <p:nvGrpSpPr>
        <p:cNvPr id="1" name="Shape 76"/>
        <p:cNvGrpSpPr/>
        <p:nvPr/>
      </p:nvGrpSpPr>
      <p:grpSpPr>
        <a:xfrm>
          <a:off x="0" y="0"/>
          <a:ext cx="0" cy="0"/>
          <a:chOff x="0" y="0"/>
          <a:chExt cx="0" cy="0"/>
        </a:xfrm>
      </p:grpSpPr>
      <p:sp>
        <p:nvSpPr>
          <p:cNvPr id="77" name="Google Shape;77;p20"/>
          <p:cNvSpPr txBox="1">
            <a:spLocks noGrp="1"/>
          </p:cNvSpPr>
          <p:nvPr>
            <p:ph type="title"/>
          </p:nvPr>
        </p:nvSpPr>
        <p:spPr>
          <a:xfrm>
            <a:off x="457200" y="500856"/>
            <a:ext cx="8229600" cy="674688"/>
          </a:xfrm>
          <a:prstGeom prst="rect">
            <a:avLst/>
          </a:prstGeom>
          <a:noFill/>
          <a:ln w="9525" cap="flat" cmpd="sng">
            <a:solidFill>
              <a:schemeClr val="accent1"/>
            </a:solidFill>
            <a:prstDash val="solid"/>
            <a:round/>
            <a:headEnd type="none" w="sm" len="sm"/>
            <a:tailEnd type="none" w="sm" len="sm"/>
          </a:ln>
        </p:spPr>
        <p:txBody>
          <a:bodyPr spcFirstLastPara="1" wrap="square" lIns="274300" tIns="45700" rIns="91425" bIns="45700" anchor="ctr" anchorCtr="0">
            <a:normAutofit/>
          </a:bodyPr>
          <a:lstStyle>
            <a:lvl1pPr lvl="0" algn="r">
              <a:spcBef>
                <a:spcPts val="0"/>
              </a:spcBef>
              <a:spcAft>
                <a:spcPts val="0"/>
              </a:spcAft>
              <a:buClr>
                <a:schemeClr val="lt1"/>
              </a:buClr>
              <a:buSzPts val="2000"/>
              <a:buFont typeface="Bookman Old Style"/>
              <a:buNone/>
              <a:defRPr sz="2000" b="0">
                <a:solidFill>
                  <a:schemeClr val="lt1"/>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8" name="Google Shape;78;p20"/>
          <p:cNvSpPr>
            <a:spLocks noGrp="1"/>
          </p:cNvSpPr>
          <p:nvPr>
            <p:ph type="pic" idx="2"/>
          </p:nvPr>
        </p:nvSpPr>
        <p:spPr>
          <a:xfrm>
            <a:off x="457200" y="1905000"/>
            <a:ext cx="8229600" cy="4270248"/>
          </a:xfrm>
          <a:prstGeom prst="rect">
            <a:avLst/>
          </a:prstGeom>
          <a:solidFill>
            <a:srgbClr val="BABABA"/>
          </a:solidFill>
          <a:ln>
            <a:noFill/>
          </a:ln>
        </p:spPr>
      </p:sp>
      <p:sp>
        <p:nvSpPr>
          <p:cNvPr id="79" name="Google Shape;79;p20"/>
          <p:cNvSpPr txBox="1">
            <a:spLocks noGrp="1"/>
          </p:cNvSpPr>
          <p:nvPr>
            <p:ph type="body" idx="1"/>
          </p:nvPr>
        </p:nvSpPr>
        <p:spPr>
          <a:xfrm>
            <a:off x="457200" y="1219200"/>
            <a:ext cx="8229600" cy="533400"/>
          </a:xfrm>
          <a:prstGeom prst="rect">
            <a:avLst/>
          </a:prstGeom>
          <a:noFill/>
          <a:ln>
            <a:noFill/>
          </a:ln>
        </p:spPr>
        <p:txBody>
          <a:bodyPr spcFirstLastPara="1" wrap="square" lIns="91425" tIns="45700" rIns="91425" bIns="45700" anchor="ctr" anchorCtr="0">
            <a:normAutofit/>
          </a:bodyPr>
          <a:lstStyle>
            <a:lvl1pPr marL="457200" lvl="0" indent="-228600" algn="l">
              <a:spcBef>
                <a:spcPts val="600"/>
              </a:spcBef>
              <a:spcAft>
                <a:spcPts val="0"/>
              </a:spcAft>
              <a:buSzPts val="1064"/>
              <a:buFont typeface="Gill Sans"/>
              <a:buNone/>
              <a:defRPr sz="1400"/>
            </a:lvl1pPr>
            <a:lvl2pPr marL="914400" lvl="1" indent="-286512" algn="l">
              <a:spcBef>
                <a:spcPts val="500"/>
              </a:spcBef>
              <a:spcAft>
                <a:spcPts val="0"/>
              </a:spcAft>
              <a:buSzPts val="912"/>
              <a:buChar char="🞂"/>
              <a:defRPr sz="1200"/>
            </a:lvl2pPr>
            <a:lvl3pPr marL="1371600" lvl="2" indent="-276860" algn="l">
              <a:spcBef>
                <a:spcPts val="500"/>
              </a:spcBef>
              <a:spcAft>
                <a:spcPts val="0"/>
              </a:spcAft>
              <a:buSzPts val="760"/>
              <a:buChar char="🞂"/>
              <a:defRPr sz="1000"/>
            </a:lvl3pPr>
            <a:lvl4pPr marL="1828800" lvl="3" indent="-268605" algn="l">
              <a:spcBef>
                <a:spcPts val="400"/>
              </a:spcBef>
              <a:spcAft>
                <a:spcPts val="0"/>
              </a:spcAft>
              <a:buSzPts val="630"/>
              <a:buChar char="◻"/>
              <a:defRPr sz="900"/>
            </a:lvl4pPr>
            <a:lvl5pPr marL="2286000" lvl="4" indent="-268604" algn="l">
              <a:spcBef>
                <a:spcPts val="300"/>
              </a:spcBef>
              <a:spcAft>
                <a:spcPts val="0"/>
              </a:spcAft>
              <a:buSzPts val="630"/>
              <a:buChar char="◻"/>
              <a:defRPr sz="900"/>
            </a:lvl5pPr>
            <a:lvl6pPr marL="2743200" lvl="5" indent="-314325" algn="l">
              <a:spcBef>
                <a:spcPts val="300"/>
              </a:spcBef>
              <a:spcAft>
                <a:spcPts val="0"/>
              </a:spcAft>
              <a:buSzPts val="1350"/>
              <a:buChar char="🞂"/>
              <a:defRPr/>
            </a:lvl6pPr>
            <a:lvl7pPr marL="3200400" lvl="6" indent="-314325" algn="l">
              <a:spcBef>
                <a:spcPts val="300"/>
              </a:spcBef>
              <a:spcAft>
                <a:spcPts val="0"/>
              </a:spcAft>
              <a:buSzPts val="1350"/>
              <a:buChar char="🞂"/>
              <a:defRPr/>
            </a:lvl7pPr>
            <a:lvl8pPr marL="3657600" lvl="7" indent="-314325" algn="l">
              <a:spcBef>
                <a:spcPts val="300"/>
              </a:spcBef>
              <a:spcAft>
                <a:spcPts val="0"/>
              </a:spcAft>
              <a:buSzPts val="1350"/>
              <a:buChar char="🞂"/>
              <a:defRPr/>
            </a:lvl8pPr>
            <a:lvl9pPr marL="4114800" lvl="8" indent="-314325" algn="l">
              <a:spcBef>
                <a:spcPts val="300"/>
              </a:spcBef>
              <a:spcAft>
                <a:spcPts val="0"/>
              </a:spcAft>
              <a:buSzPts val="1350"/>
              <a:buChar char="🞂"/>
              <a:defRPr/>
            </a:lvl9pPr>
          </a:lstStyle>
          <a:p>
            <a:endParaRPr/>
          </a:p>
        </p:txBody>
      </p:sp>
      <p:sp>
        <p:nvSpPr>
          <p:cNvPr id="80" name="Google Shape;80;p20"/>
          <p:cNvSpPr txBox="1">
            <a:spLocks noGrp="1"/>
          </p:cNvSpPr>
          <p:nvPr>
            <p:ph type="dt" idx="10"/>
          </p:nvPr>
        </p:nvSpPr>
        <p:spPr>
          <a:xfrm>
            <a:off x="6400800" y="6356350"/>
            <a:ext cx="2289048" cy="365760"/>
          </a:xfrm>
          <a:prstGeom prst="rect">
            <a:avLst/>
          </a:prstGeom>
          <a:noFill/>
          <a:ln>
            <a:noFill/>
          </a:ln>
        </p:spPr>
        <p:txBody>
          <a:bodyPr spcFirstLastPara="1" wrap="square" lIns="91425" tIns="45700" rIns="91425" bIns="45700" anchor="t"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1" name="Google Shape;81;p20"/>
          <p:cNvSpPr txBox="1">
            <a:spLocks noGrp="1"/>
          </p:cNvSpPr>
          <p:nvPr>
            <p:ph type="ftr" idx="11"/>
          </p:nvPr>
        </p:nvSpPr>
        <p:spPr>
          <a:xfrm>
            <a:off x="2898648" y="6356350"/>
            <a:ext cx="3505200" cy="365760"/>
          </a:xfrm>
          <a:prstGeom prst="rect">
            <a:avLst/>
          </a:prstGeom>
          <a:noFill/>
          <a:ln>
            <a:noFill/>
          </a:ln>
        </p:spPr>
        <p:txBody>
          <a:bodyPr spcFirstLastPara="1" wrap="square" lIns="91425" tIns="45700" rIns="91425" bIns="45700" anchor="t"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2" name="Google Shape;82;p20"/>
          <p:cNvSpPr txBox="1">
            <a:spLocks noGrp="1"/>
          </p:cNvSpPr>
          <p:nvPr>
            <p:ph type="sldNum" idx="12"/>
          </p:nvPr>
        </p:nvSpPr>
        <p:spPr>
          <a:xfrm>
            <a:off x="612648" y="6356350"/>
            <a:ext cx="1981200" cy="365760"/>
          </a:xfrm>
          <a:prstGeom prst="rect">
            <a:avLst/>
          </a:prstGeom>
          <a:noFill/>
          <a:ln>
            <a:noFill/>
          </a:ln>
        </p:spPr>
        <p:txBody>
          <a:bodyPr spcFirstLastPara="1" wrap="square" lIns="91425" tIns="45700" rIns="91425" bIns="45700" anchor="t" anchorCtr="0">
            <a:noAutofit/>
          </a:bodyPr>
          <a:lstStyle>
            <a:lvl1pPr marL="0" lvl="0" indent="0" algn="l">
              <a:spcBef>
                <a:spcPts val="0"/>
              </a:spcBef>
              <a:buNone/>
              <a:defRPr/>
            </a:lvl1pPr>
            <a:lvl2pPr marL="0" lvl="1" indent="0" algn="l">
              <a:spcBef>
                <a:spcPts val="0"/>
              </a:spcBef>
              <a:buNone/>
              <a:defRPr/>
            </a:lvl2pPr>
            <a:lvl3pPr marL="0" lvl="2" indent="0" algn="l">
              <a:spcBef>
                <a:spcPts val="0"/>
              </a:spcBef>
              <a:buNone/>
              <a:defRPr/>
            </a:lvl3pPr>
            <a:lvl4pPr marL="0" lvl="3" indent="0" algn="l">
              <a:spcBef>
                <a:spcPts val="0"/>
              </a:spcBef>
              <a:buNone/>
              <a:defRPr/>
            </a:lvl4pPr>
            <a:lvl5pPr marL="0" lvl="4" indent="0" algn="l">
              <a:spcBef>
                <a:spcPts val="0"/>
              </a:spcBef>
              <a:buNone/>
              <a:defRPr/>
            </a:lvl5pPr>
            <a:lvl6pPr marL="0" lvl="5" indent="0" algn="l">
              <a:spcBef>
                <a:spcPts val="0"/>
              </a:spcBef>
              <a:buNone/>
              <a:defRPr/>
            </a:lvl6pPr>
            <a:lvl7pPr marL="0" lvl="6" indent="0" algn="l">
              <a:spcBef>
                <a:spcPts val="0"/>
              </a:spcBef>
              <a:buNone/>
              <a:defRPr/>
            </a:lvl7pPr>
            <a:lvl8pPr marL="0" lvl="7" indent="0" algn="l">
              <a:spcBef>
                <a:spcPts val="0"/>
              </a:spcBef>
              <a:buNone/>
              <a:defRPr/>
            </a:lvl8pPr>
            <a:lvl9pPr marL="0" lvl="8" indent="0" algn="l">
              <a:spcBef>
                <a:spcPts val="0"/>
              </a:spcBef>
              <a:buNone/>
              <a:defRPr/>
            </a:lvl9pPr>
          </a:lstStyle>
          <a:p>
            <a:pPr marL="0" lvl="0" indent="0" algn="l" rtl="0">
              <a:spcBef>
                <a:spcPts val="0"/>
              </a:spcBef>
              <a:spcAft>
                <a:spcPts val="0"/>
              </a:spcAft>
              <a:buNone/>
            </a:pPr>
            <a:fld id="{00000000-1234-1234-1234-123412341234}" type="slidenum">
              <a:rPr lang="it-IT"/>
              <a:t>‹N›</a:t>
            </a:fld>
            <a:endParaRPr/>
          </a:p>
        </p:txBody>
      </p:sp>
      <p:cxnSp>
        <p:nvCxnSpPr>
          <p:cNvPr id="83" name="Google Shape;83;p20"/>
          <p:cNvCxnSpPr/>
          <p:nvPr/>
        </p:nvCxnSpPr>
        <p:spPr>
          <a:xfrm>
            <a:off x="457200" y="6353175"/>
            <a:ext cx="8229600" cy="0"/>
          </a:xfrm>
          <a:prstGeom prst="straightConnector1">
            <a:avLst/>
          </a:prstGeom>
          <a:noFill/>
          <a:ln w="9525" cap="flat" cmpd="sng">
            <a:solidFill>
              <a:schemeClr val="accent2"/>
            </a:solidFill>
            <a:prstDash val="dash"/>
            <a:round/>
            <a:headEnd type="none" w="sm" len="sm"/>
            <a:tailEnd type="none" w="sm" len="sm"/>
          </a:ln>
        </p:spPr>
      </p:cxnSp>
      <p:sp>
        <p:nvSpPr>
          <p:cNvPr id="84" name="Google Shape;84;p20"/>
          <p:cNvSpPr/>
          <p:nvPr/>
        </p:nvSpPr>
        <p:spPr>
          <a:xfrm rot="5400000">
            <a:off x="419101" y="6467474"/>
            <a:ext cx="190849" cy="120315"/>
          </a:xfrm>
          <a:prstGeom prst="triangle">
            <a:avLst>
              <a:gd name="adj" fmla="val 50000"/>
            </a:avLst>
          </a:prstGeom>
          <a:solidFill>
            <a:schemeClr val="accent2"/>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Gill Sans"/>
              <a:ea typeface="Gill Sans"/>
              <a:cs typeface="Gill Sans"/>
              <a:sym typeface="Gill Sans"/>
            </a:endParaRPr>
          </a:p>
        </p:txBody>
      </p:sp>
      <p:sp>
        <p:nvSpPr>
          <p:cNvPr id="85" name="Google Shape;85;p20"/>
          <p:cNvSpPr/>
          <p:nvPr/>
        </p:nvSpPr>
        <p:spPr>
          <a:xfrm>
            <a:off x="457200" y="500856"/>
            <a:ext cx="182880" cy="685800"/>
          </a:xfrm>
          <a:prstGeom prst="rect">
            <a:avLst/>
          </a:prstGeom>
          <a:solidFill>
            <a:schemeClr val="accen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Gill Sans"/>
              <a:ea typeface="Gill Sans"/>
              <a:cs typeface="Gill Sans"/>
              <a:sym typeface="Gill San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sp>
        <p:nvSpPr>
          <p:cNvPr id="6" name="Google Shape;6;p11"/>
          <p:cNvSpPr txBox="1">
            <a:spLocks noGrp="1"/>
          </p:cNvSpPr>
          <p:nvPr>
            <p:ph type="title"/>
          </p:nvPr>
        </p:nvSpPr>
        <p:spPr>
          <a:xfrm>
            <a:off x="457200" y="152400"/>
            <a:ext cx="8229600" cy="990600"/>
          </a:xfrm>
          <a:prstGeom prst="rect">
            <a:avLst/>
          </a:prstGeom>
          <a:noFill/>
          <a:ln>
            <a:noFill/>
          </a:ln>
        </p:spPr>
        <p:txBody>
          <a:bodyPr spcFirstLastPara="1" wrap="square" lIns="91425" tIns="45700" rIns="91425" bIns="45700" anchor="b" anchorCtr="0">
            <a:normAutofit/>
          </a:bodyPr>
          <a:lstStyle>
            <a:lvl1pPr marR="0" lvl="0" algn="l" rtl="0">
              <a:spcBef>
                <a:spcPts val="0"/>
              </a:spcBef>
              <a:spcAft>
                <a:spcPts val="0"/>
              </a:spcAft>
              <a:buClr>
                <a:schemeClr val="dk2"/>
              </a:buClr>
              <a:buSzPts val="3200"/>
              <a:buFont typeface="Bookman Old Style"/>
              <a:buNone/>
              <a:defRPr sz="3200" b="0" i="0" u="none" strike="noStrike" cap="none">
                <a:solidFill>
                  <a:schemeClr val="dk2"/>
                </a:solidFill>
                <a:latin typeface="Bookman Old Style"/>
                <a:ea typeface="Bookman Old Style"/>
                <a:cs typeface="Bookman Old Style"/>
                <a:sym typeface="Bookman Old Style"/>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7" name="Google Shape;7;p11"/>
          <p:cNvSpPr txBox="1">
            <a:spLocks noGrp="1"/>
          </p:cNvSpPr>
          <p:nvPr>
            <p:ph type="body" idx="1"/>
          </p:nvPr>
        </p:nvSpPr>
        <p:spPr>
          <a:xfrm>
            <a:off x="457200" y="1219200"/>
            <a:ext cx="8229600" cy="4910328"/>
          </a:xfrm>
          <a:prstGeom prst="rect">
            <a:avLst/>
          </a:prstGeom>
          <a:noFill/>
          <a:ln>
            <a:noFill/>
          </a:ln>
        </p:spPr>
        <p:txBody>
          <a:bodyPr spcFirstLastPara="1" wrap="square" lIns="91425" tIns="45700" rIns="91425" bIns="45700" anchor="t" anchorCtr="0">
            <a:normAutofit/>
          </a:bodyPr>
          <a:lstStyle>
            <a:lvl1pPr marL="457200" marR="0" lvl="0" indent="-354076" algn="l" rtl="0">
              <a:spcBef>
                <a:spcPts val="600"/>
              </a:spcBef>
              <a:spcAft>
                <a:spcPts val="0"/>
              </a:spcAft>
              <a:buClr>
                <a:schemeClr val="accent1"/>
              </a:buClr>
              <a:buSzPts val="1976"/>
              <a:buFont typeface="Noto Sans Symbols"/>
              <a:buChar char="🞂"/>
              <a:defRPr sz="2600" b="0" i="0" u="none" strike="noStrike" cap="none">
                <a:solidFill>
                  <a:schemeClr val="dk1"/>
                </a:solidFill>
                <a:latin typeface="Gill Sans"/>
                <a:ea typeface="Gill Sans"/>
                <a:cs typeface="Gill Sans"/>
                <a:sym typeface="Gill Sans"/>
              </a:defRPr>
            </a:lvl1pPr>
            <a:lvl2pPr marL="914400" marR="0" lvl="1" indent="-339597" algn="l" rtl="0">
              <a:spcBef>
                <a:spcPts val="500"/>
              </a:spcBef>
              <a:spcAft>
                <a:spcPts val="0"/>
              </a:spcAft>
              <a:buClr>
                <a:schemeClr val="accent2"/>
              </a:buClr>
              <a:buSzPts val="1748"/>
              <a:buFont typeface="Noto Sans Symbols"/>
              <a:buChar char="🞂"/>
              <a:defRPr sz="2300" b="0" i="0" u="none" strike="noStrike" cap="none">
                <a:solidFill>
                  <a:schemeClr val="dk2"/>
                </a:solidFill>
                <a:latin typeface="Gill Sans"/>
                <a:ea typeface="Gill Sans"/>
                <a:cs typeface="Gill Sans"/>
                <a:sym typeface="Gill Sans"/>
              </a:defRPr>
            </a:lvl2pPr>
            <a:lvl3pPr marL="1371600" marR="0" lvl="2" indent="-325119" algn="l" rtl="0">
              <a:spcBef>
                <a:spcPts val="500"/>
              </a:spcBef>
              <a:spcAft>
                <a:spcPts val="0"/>
              </a:spcAft>
              <a:buClr>
                <a:srgbClr val="BABABA"/>
              </a:buClr>
              <a:buSzPts val="1520"/>
              <a:buFont typeface="Noto Sans Symbols"/>
              <a:buChar char="🞂"/>
              <a:defRPr sz="2000" b="0" i="0" u="none" strike="noStrike" cap="none">
                <a:solidFill>
                  <a:schemeClr val="dk1"/>
                </a:solidFill>
                <a:latin typeface="Gill Sans"/>
                <a:ea typeface="Gill Sans"/>
                <a:cs typeface="Gill Sans"/>
                <a:sym typeface="Gill Sans"/>
              </a:defRPr>
            </a:lvl3pPr>
            <a:lvl4pPr marL="1828800" marR="0" lvl="3" indent="-308610" algn="l" rtl="0">
              <a:spcBef>
                <a:spcPts val="400"/>
              </a:spcBef>
              <a:spcAft>
                <a:spcPts val="0"/>
              </a:spcAft>
              <a:buClr>
                <a:srgbClr val="905744"/>
              </a:buClr>
              <a:buSzPts val="1260"/>
              <a:buFont typeface="Noto Sans Symbols"/>
              <a:buChar char="◻"/>
              <a:defRPr sz="1800" b="0" i="0" u="none" strike="noStrike" cap="none">
                <a:solidFill>
                  <a:schemeClr val="dk1"/>
                </a:solidFill>
                <a:latin typeface="Gill Sans"/>
                <a:ea typeface="Gill Sans"/>
                <a:cs typeface="Gill Sans"/>
                <a:sym typeface="Gill Sans"/>
              </a:defRPr>
            </a:lvl4pPr>
            <a:lvl5pPr marL="2286000" marR="0" lvl="4" indent="-299720" algn="l" rtl="0">
              <a:spcBef>
                <a:spcPts val="300"/>
              </a:spcBef>
              <a:spcAft>
                <a:spcPts val="0"/>
              </a:spcAft>
              <a:buClr>
                <a:schemeClr val="accent2"/>
              </a:buClr>
              <a:buSzPts val="1120"/>
              <a:buFont typeface="Noto Sans Symbols"/>
              <a:buChar char="◻"/>
              <a:defRPr sz="1600" b="0" i="0" u="none" strike="noStrike" cap="none">
                <a:solidFill>
                  <a:schemeClr val="dk1"/>
                </a:solidFill>
                <a:latin typeface="Gill Sans"/>
                <a:ea typeface="Gill Sans"/>
                <a:cs typeface="Gill Sans"/>
                <a:sym typeface="Gill Sans"/>
              </a:defRPr>
            </a:lvl5pPr>
            <a:lvl6pPr marL="2743200" marR="0" lvl="5" indent="-304800" algn="l" rtl="0">
              <a:spcBef>
                <a:spcPts val="300"/>
              </a:spcBef>
              <a:spcAft>
                <a:spcPts val="0"/>
              </a:spcAft>
              <a:buClr>
                <a:srgbClr val="8BA1B3"/>
              </a:buClr>
              <a:buSzPts val="1200"/>
              <a:buFont typeface="Noto Sans Symbols"/>
              <a:buChar char="🞂"/>
              <a:defRPr sz="1600" b="0" i="0" u="none" strike="noStrike" cap="none">
                <a:solidFill>
                  <a:schemeClr val="dk1"/>
                </a:solidFill>
                <a:latin typeface="Gill Sans"/>
                <a:ea typeface="Gill Sans"/>
                <a:cs typeface="Gill Sans"/>
                <a:sym typeface="Gill Sans"/>
              </a:defRPr>
            </a:lvl6pPr>
            <a:lvl7pPr marL="3200400" marR="0" lvl="6" indent="-295275" algn="l" rtl="0">
              <a:spcBef>
                <a:spcPts val="300"/>
              </a:spcBef>
              <a:spcAft>
                <a:spcPts val="0"/>
              </a:spcAft>
              <a:buClr>
                <a:srgbClr val="646C8F"/>
              </a:buClr>
              <a:buSzPts val="1050"/>
              <a:buFont typeface="Noto Sans Symbols"/>
              <a:buChar char="🞂"/>
              <a:defRPr sz="1400" b="0" i="0" u="none" strike="noStrike" cap="none">
                <a:solidFill>
                  <a:schemeClr val="dk1"/>
                </a:solidFill>
                <a:latin typeface="Gill Sans"/>
                <a:ea typeface="Gill Sans"/>
                <a:cs typeface="Gill Sans"/>
                <a:sym typeface="Gill Sans"/>
              </a:defRPr>
            </a:lvl7pPr>
            <a:lvl8pPr marL="3657600" marR="0" lvl="7" indent="-295275" algn="l" rtl="0">
              <a:spcBef>
                <a:spcPts val="300"/>
              </a:spcBef>
              <a:spcAft>
                <a:spcPts val="0"/>
              </a:spcAft>
              <a:buClr>
                <a:srgbClr val="BABABA"/>
              </a:buClr>
              <a:buSzPts val="1050"/>
              <a:buFont typeface="Noto Sans Symbols"/>
              <a:buChar char="🞂"/>
              <a:defRPr sz="1400" b="0" i="0" u="none" strike="noStrike" cap="none">
                <a:solidFill>
                  <a:schemeClr val="dk1"/>
                </a:solidFill>
                <a:latin typeface="Gill Sans"/>
                <a:ea typeface="Gill Sans"/>
                <a:cs typeface="Gill Sans"/>
                <a:sym typeface="Gill Sans"/>
              </a:defRPr>
            </a:lvl8pPr>
            <a:lvl9pPr marL="4114800" marR="0" lvl="8" indent="-285750" algn="l" rtl="0">
              <a:spcBef>
                <a:spcPts val="300"/>
              </a:spcBef>
              <a:spcAft>
                <a:spcPts val="0"/>
              </a:spcAft>
              <a:buClr>
                <a:srgbClr val="9FB8CD"/>
              </a:buClr>
              <a:buSzPts val="900"/>
              <a:buFont typeface="Noto Sans Symbols"/>
              <a:buChar char="🞂"/>
              <a:defRPr sz="1200" b="0" i="0" u="none" strike="noStrike" cap="none">
                <a:solidFill>
                  <a:schemeClr val="dk1"/>
                </a:solidFill>
                <a:latin typeface="Gill Sans"/>
                <a:ea typeface="Gill Sans"/>
                <a:cs typeface="Gill Sans"/>
                <a:sym typeface="Gill Sans"/>
              </a:defRPr>
            </a:lvl9pPr>
          </a:lstStyle>
          <a:p>
            <a:endParaRPr/>
          </a:p>
        </p:txBody>
      </p:sp>
      <p:sp>
        <p:nvSpPr>
          <p:cNvPr id="8" name="Google Shape;8;p11"/>
          <p:cNvSpPr txBox="1">
            <a:spLocks noGrp="1"/>
          </p:cNvSpPr>
          <p:nvPr>
            <p:ph type="dt" idx="10"/>
          </p:nvPr>
        </p:nvSpPr>
        <p:spPr>
          <a:xfrm>
            <a:off x="6400800" y="6356350"/>
            <a:ext cx="2289048" cy="365760"/>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400" b="0" i="0" u="none" strike="noStrike" cap="none">
                <a:solidFill>
                  <a:schemeClr val="dk2"/>
                </a:solidFill>
                <a:latin typeface="Gill Sans"/>
                <a:ea typeface="Gill Sans"/>
                <a:cs typeface="Gill Sans"/>
                <a:sym typeface="Gill Sans"/>
              </a:defRPr>
            </a:lvl1pPr>
            <a:lvl2pPr marR="0" lvl="1" algn="l" rtl="0">
              <a:spcBef>
                <a:spcPts val="0"/>
              </a:spcBef>
              <a:spcAft>
                <a:spcPts val="0"/>
              </a:spcAft>
              <a:buSzPts val="1400"/>
              <a:buNone/>
              <a:defRPr sz="1800" b="0" i="0" u="none" strike="noStrike" cap="none">
                <a:solidFill>
                  <a:schemeClr val="dk1"/>
                </a:solidFill>
                <a:latin typeface="Gill Sans"/>
                <a:ea typeface="Gill Sans"/>
                <a:cs typeface="Gill Sans"/>
                <a:sym typeface="Gill Sans"/>
              </a:defRPr>
            </a:lvl2pPr>
            <a:lvl3pPr marR="0" lvl="2" algn="l" rtl="0">
              <a:spcBef>
                <a:spcPts val="0"/>
              </a:spcBef>
              <a:spcAft>
                <a:spcPts val="0"/>
              </a:spcAft>
              <a:buSzPts val="1400"/>
              <a:buNone/>
              <a:defRPr sz="1800" b="0" i="0" u="none" strike="noStrike" cap="none">
                <a:solidFill>
                  <a:schemeClr val="dk1"/>
                </a:solidFill>
                <a:latin typeface="Gill Sans"/>
                <a:ea typeface="Gill Sans"/>
                <a:cs typeface="Gill Sans"/>
                <a:sym typeface="Gill Sans"/>
              </a:defRPr>
            </a:lvl3pPr>
            <a:lvl4pPr marR="0" lvl="3" algn="l" rtl="0">
              <a:spcBef>
                <a:spcPts val="0"/>
              </a:spcBef>
              <a:spcAft>
                <a:spcPts val="0"/>
              </a:spcAft>
              <a:buSzPts val="1400"/>
              <a:buNone/>
              <a:defRPr sz="1800" b="0" i="0" u="none" strike="noStrike" cap="none">
                <a:solidFill>
                  <a:schemeClr val="dk1"/>
                </a:solidFill>
                <a:latin typeface="Gill Sans"/>
                <a:ea typeface="Gill Sans"/>
                <a:cs typeface="Gill Sans"/>
                <a:sym typeface="Gill Sans"/>
              </a:defRPr>
            </a:lvl4pPr>
            <a:lvl5pPr marR="0" lvl="4" algn="l" rtl="0">
              <a:spcBef>
                <a:spcPts val="0"/>
              </a:spcBef>
              <a:spcAft>
                <a:spcPts val="0"/>
              </a:spcAft>
              <a:buSzPts val="1400"/>
              <a:buNone/>
              <a:defRPr sz="1800" b="0" i="0" u="none" strike="noStrike" cap="none">
                <a:solidFill>
                  <a:schemeClr val="dk1"/>
                </a:solidFill>
                <a:latin typeface="Gill Sans"/>
                <a:ea typeface="Gill Sans"/>
                <a:cs typeface="Gill Sans"/>
                <a:sym typeface="Gill Sans"/>
              </a:defRPr>
            </a:lvl5pPr>
            <a:lvl6pPr marR="0" lvl="5" algn="l" rtl="0">
              <a:spcBef>
                <a:spcPts val="0"/>
              </a:spcBef>
              <a:spcAft>
                <a:spcPts val="0"/>
              </a:spcAft>
              <a:buSzPts val="1400"/>
              <a:buNone/>
              <a:defRPr sz="1800" b="0" i="0" u="none" strike="noStrike" cap="none">
                <a:solidFill>
                  <a:schemeClr val="dk1"/>
                </a:solidFill>
                <a:latin typeface="Gill Sans"/>
                <a:ea typeface="Gill Sans"/>
                <a:cs typeface="Gill Sans"/>
                <a:sym typeface="Gill Sans"/>
              </a:defRPr>
            </a:lvl6pPr>
            <a:lvl7pPr marR="0" lvl="6" algn="l" rtl="0">
              <a:spcBef>
                <a:spcPts val="0"/>
              </a:spcBef>
              <a:spcAft>
                <a:spcPts val="0"/>
              </a:spcAft>
              <a:buSzPts val="1400"/>
              <a:buNone/>
              <a:defRPr sz="1800" b="0" i="0" u="none" strike="noStrike" cap="none">
                <a:solidFill>
                  <a:schemeClr val="dk1"/>
                </a:solidFill>
                <a:latin typeface="Gill Sans"/>
                <a:ea typeface="Gill Sans"/>
                <a:cs typeface="Gill Sans"/>
                <a:sym typeface="Gill Sans"/>
              </a:defRPr>
            </a:lvl7pPr>
            <a:lvl8pPr marR="0" lvl="7" algn="l" rtl="0">
              <a:spcBef>
                <a:spcPts val="0"/>
              </a:spcBef>
              <a:spcAft>
                <a:spcPts val="0"/>
              </a:spcAft>
              <a:buSzPts val="1400"/>
              <a:buNone/>
              <a:defRPr sz="1800" b="0" i="0" u="none" strike="noStrike" cap="none">
                <a:solidFill>
                  <a:schemeClr val="dk1"/>
                </a:solidFill>
                <a:latin typeface="Gill Sans"/>
                <a:ea typeface="Gill Sans"/>
                <a:cs typeface="Gill Sans"/>
                <a:sym typeface="Gill Sans"/>
              </a:defRPr>
            </a:lvl8pPr>
            <a:lvl9pPr marR="0" lvl="8" algn="l" rtl="0">
              <a:spcBef>
                <a:spcPts val="0"/>
              </a:spcBef>
              <a:spcAft>
                <a:spcPts val="0"/>
              </a:spcAft>
              <a:buSzPts val="1400"/>
              <a:buNone/>
              <a:defRPr sz="1800" b="0" i="0" u="none" strike="noStrike" cap="none">
                <a:solidFill>
                  <a:schemeClr val="dk1"/>
                </a:solidFill>
                <a:latin typeface="Gill Sans"/>
                <a:ea typeface="Gill Sans"/>
                <a:cs typeface="Gill Sans"/>
                <a:sym typeface="Gill Sans"/>
              </a:defRPr>
            </a:lvl9pPr>
          </a:lstStyle>
          <a:p>
            <a:endParaRPr/>
          </a:p>
        </p:txBody>
      </p:sp>
      <p:sp>
        <p:nvSpPr>
          <p:cNvPr id="9" name="Google Shape;9;p11"/>
          <p:cNvSpPr txBox="1">
            <a:spLocks noGrp="1"/>
          </p:cNvSpPr>
          <p:nvPr>
            <p:ph type="ftr" idx="11"/>
          </p:nvPr>
        </p:nvSpPr>
        <p:spPr>
          <a:xfrm>
            <a:off x="2898648" y="6356350"/>
            <a:ext cx="3505200" cy="365760"/>
          </a:xfrm>
          <a:prstGeom prst="rect">
            <a:avLst/>
          </a:prstGeom>
          <a:noFill/>
          <a:ln>
            <a:noFill/>
          </a:ln>
        </p:spPr>
        <p:txBody>
          <a:bodyPr spcFirstLastPara="1" wrap="square" lIns="91425" tIns="45700" rIns="91425" bIns="45700" anchor="t" anchorCtr="0">
            <a:noAutofit/>
          </a:bodyPr>
          <a:lstStyle>
            <a:lvl1pPr marR="0" lvl="0" algn="r" rtl="0">
              <a:spcBef>
                <a:spcPts val="0"/>
              </a:spcBef>
              <a:spcAft>
                <a:spcPts val="0"/>
              </a:spcAft>
              <a:buSzPts val="1400"/>
              <a:buNone/>
              <a:defRPr sz="1400" b="0" i="0" u="none" strike="noStrike" cap="none">
                <a:solidFill>
                  <a:schemeClr val="dk2"/>
                </a:solidFill>
                <a:latin typeface="Gill Sans"/>
                <a:ea typeface="Gill Sans"/>
                <a:cs typeface="Gill Sans"/>
                <a:sym typeface="Gill Sans"/>
              </a:defRPr>
            </a:lvl1pPr>
            <a:lvl2pPr marR="0" lvl="1" algn="l" rtl="0">
              <a:spcBef>
                <a:spcPts val="0"/>
              </a:spcBef>
              <a:spcAft>
                <a:spcPts val="0"/>
              </a:spcAft>
              <a:buSzPts val="1400"/>
              <a:buNone/>
              <a:defRPr sz="1800" b="0" i="0" u="none" strike="noStrike" cap="none">
                <a:solidFill>
                  <a:schemeClr val="dk1"/>
                </a:solidFill>
                <a:latin typeface="Gill Sans"/>
                <a:ea typeface="Gill Sans"/>
                <a:cs typeface="Gill Sans"/>
                <a:sym typeface="Gill Sans"/>
              </a:defRPr>
            </a:lvl2pPr>
            <a:lvl3pPr marR="0" lvl="2" algn="l" rtl="0">
              <a:spcBef>
                <a:spcPts val="0"/>
              </a:spcBef>
              <a:spcAft>
                <a:spcPts val="0"/>
              </a:spcAft>
              <a:buSzPts val="1400"/>
              <a:buNone/>
              <a:defRPr sz="1800" b="0" i="0" u="none" strike="noStrike" cap="none">
                <a:solidFill>
                  <a:schemeClr val="dk1"/>
                </a:solidFill>
                <a:latin typeface="Gill Sans"/>
                <a:ea typeface="Gill Sans"/>
                <a:cs typeface="Gill Sans"/>
                <a:sym typeface="Gill Sans"/>
              </a:defRPr>
            </a:lvl3pPr>
            <a:lvl4pPr marR="0" lvl="3" algn="l" rtl="0">
              <a:spcBef>
                <a:spcPts val="0"/>
              </a:spcBef>
              <a:spcAft>
                <a:spcPts val="0"/>
              </a:spcAft>
              <a:buSzPts val="1400"/>
              <a:buNone/>
              <a:defRPr sz="1800" b="0" i="0" u="none" strike="noStrike" cap="none">
                <a:solidFill>
                  <a:schemeClr val="dk1"/>
                </a:solidFill>
                <a:latin typeface="Gill Sans"/>
                <a:ea typeface="Gill Sans"/>
                <a:cs typeface="Gill Sans"/>
                <a:sym typeface="Gill Sans"/>
              </a:defRPr>
            </a:lvl4pPr>
            <a:lvl5pPr marR="0" lvl="4" algn="l" rtl="0">
              <a:spcBef>
                <a:spcPts val="0"/>
              </a:spcBef>
              <a:spcAft>
                <a:spcPts val="0"/>
              </a:spcAft>
              <a:buSzPts val="1400"/>
              <a:buNone/>
              <a:defRPr sz="1800" b="0" i="0" u="none" strike="noStrike" cap="none">
                <a:solidFill>
                  <a:schemeClr val="dk1"/>
                </a:solidFill>
                <a:latin typeface="Gill Sans"/>
                <a:ea typeface="Gill Sans"/>
                <a:cs typeface="Gill Sans"/>
                <a:sym typeface="Gill Sans"/>
              </a:defRPr>
            </a:lvl5pPr>
            <a:lvl6pPr marR="0" lvl="5" algn="l" rtl="0">
              <a:spcBef>
                <a:spcPts val="0"/>
              </a:spcBef>
              <a:spcAft>
                <a:spcPts val="0"/>
              </a:spcAft>
              <a:buSzPts val="1400"/>
              <a:buNone/>
              <a:defRPr sz="1800" b="0" i="0" u="none" strike="noStrike" cap="none">
                <a:solidFill>
                  <a:schemeClr val="dk1"/>
                </a:solidFill>
                <a:latin typeface="Gill Sans"/>
                <a:ea typeface="Gill Sans"/>
                <a:cs typeface="Gill Sans"/>
                <a:sym typeface="Gill Sans"/>
              </a:defRPr>
            </a:lvl6pPr>
            <a:lvl7pPr marR="0" lvl="6" algn="l" rtl="0">
              <a:spcBef>
                <a:spcPts val="0"/>
              </a:spcBef>
              <a:spcAft>
                <a:spcPts val="0"/>
              </a:spcAft>
              <a:buSzPts val="1400"/>
              <a:buNone/>
              <a:defRPr sz="1800" b="0" i="0" u="none" strike="noStrike" cap="none">
                <a:solidFill>
                  <a:schemeClr val="dk1"/>
                </a:solidFill>
                <a:latin typeface="Gill Sans"/>
                <a:ea typeface="Gill Sans"/>
                <a:cs typeface="Gill Sans"/>
                <a:sym typeface="Gill Sans"/>
              </a:defRPr>
            </a:lvl7pPr>
            <a:lvl8pPr marR="0" lvl="7" algn="l" rtl="0">
              <a:spcBef>
                <a:spcPts val="0"/>
              </a:spcBef>
              <a:spcAft>
                <a:spcPts val="0"/>
              </a:spcAft>
              <a:buSzPts val="1400"/>
              <a:buNone/>
              <a:defRPr sz="1800" b="0" i="0" u="none" strike="noStrike" cap="none">
                <a:solidFill>
                  <a:schemeClr val="dk1"/>
                </a:solidFill>
                <a:latin typeface="Gill Sans"/>
                <a:ea typeface="Gill Sans"/>
                <a:cs typeface="Gill Sans"/>
                <a:sym typeface="Gill Sans"/>
              </a:defRPr>
            </a:lvl8pPr>
            <a:lvl9pPr marR="0" lvl="8" algn="l" rtl="0">
              <a:spcBef>
                <a:spcPts val="0"/>
              </a:spcBef>
              <a:spcAft>
                <a:spcPts val="0"/>
              </a:spcAft>
              <a:buSzPts val="1400"/>
              <a:buNone/>
              <a:defRPr sz="1800" b="0" i="0" u="none" strike="noStrike" cap="none">
                <a:solidFill>
                  <a:schemeClr val="dk1"/>
                </a:solidFill>
                <a:latin typeface="Gill Sans"/>
                <a:ea typeface="Gill Sans"/>
                <a:cs typeface="Gill Sans"/>
                <a:sym typeface="Gill Sans"/>
              </a:defRPr>
            </a:lvl9pPr>
          </a:lstStyle>
          <a:p>
            <a:endParaRPr/>
          </a:p>
        </p:txBody>
      </p:sp>
      <p:sp>
        <p:nvSpPr>
          <p:cNvPr id="10" name="Google Shape;10;p11"/>
          <p:cNvSpPr txBox="1">
            <a:spLocks noGrp="1"/>
          </p:cNvSpPr>
          <p:nvPr>
            <p:ph type="sldNum" idx="12"/>
          </p:nvPr>
        </p:nvSpPr>
        <p:spPr>
          <a:xfrm>
            <a:off x="612648" y="6356350"/>
            <a:ext cx="1981200" cy="365760"/>
          </a:xfrm>
          <a:prstGeom prst="rect">
            <a:avLst/>
          </a:prstGeom>
          <a:noFill/>
          <a:ln>
            <a:noFill/>
          </a:ln>
        </p:spPr>
        <p:txBody>
          <a:bodyPr spcFirstLastPara="1" wrap="square" lIns="91425" tIns="45700" rIns="91425" bIns="45700" anchor="t" anchorCtr="0">
            <a:noAutofit/>
          </a:bodyPr>
          <a:lstStyle>
            <a:lvl1pPr marL="0" marR="0" lvl="0" indent="0" algn="l" rtl="0">
              <a:spcBef>
                <a:spcPts val="0"/>
              </a:spcBef>
              <a:buNone/>
              <a:defRPr sz="1400" b="0" i="0" u="none" strike="noStrike" cap="none">
                <a:solidFill>
                  <a:schemeClr val="dk2"/>
                </a:solidFill>
                <a:latin typeface="Gill Sans"/>
                <a:ea typeface="Gill Sans"/>
                <a:cs typeface="Gill Sans"/>
                <a:sym typeface="Gill Sans"/>
              </a:defRPr>
            </a:lvl1pPr>
            <a:lvl2pPr marL="0" marR="0" lvl="1" indent="0" algn="l" rtl="0">
              <a:spcBef>
                <a:spcPts val="0"/>
              </a:spcBef>
              <a:buNone/>
              <a:defRPr sz="1400" b="0" i="0" u="none" strike="noStrike" cap="none">
                <a:solidFill>
                  <a:schemeClr val="dk2"/>
                </a:solidFill>
                <a:latin typeface="Gill Sans"/>
                <a:ea typeface="Gill Sans"/>
                <a:cs typeface="Gill Sans"/>
                <a:sym typeface="Gill Sans"/>
              </a:defRPr>
            </a:lvl2pPr>
            <a:lvl3pPr marL="0" marR="0" lvl="2" indent="0" algn="l" rtl="0">
              <a:spcBef>
                <a:spcPts val="0"/>
              </a:spcBef>
              <a:buNone/>
              <a:defRPr sz="1400" b="0" i="0" u="none" strike="noStrike" cap="none">
                <a:solidFill>
                  <a:schemeClr val="dk2"/>
                </a:solidFill>
                <a:latin typeface="Gill Sans"/>
                <a:ea typeface="Gill Sans"/>
                <a:cs typeface="Gill Sans"/>
                <a:sym typeface="Gill Sans"/>
              </a:defRPr>
            </a:lvl3pPr>
            <a:lvl4pPr marL="0" marR="0" lvl="3" indent="0" algn="l" rtl="0">
              <a:spcBef>
                <a:spcPts val="0"/>
              </a:spcBef>
              <a:buNone/>
              <a:defRPr sz="1400" b="0" i="0" u="none" strike="noStrike" cap="none">
                <a:solidFill>
                  <a:schemeClr val="dk2"/>
                </a:solidFill>
                <a:latin typeface="Gill Sans"/>
                <a:ea typeface="Gill Sans"/>
                <a:cs typeface="Gill Sans"/>
                <a:sym typeface="Gill Sans"/>
              </a:defRPr>
            </a:lvl4pPr>
            <a:lvl5pPr marL="0" marR="0" lvl="4" indent="0" algn="l" rtl="0">
              <a:spcBef>
                <a:spcPts val="0"/>
              </a:spcBef>
              <a:buNone/>
              <a:defRPr sz="1400" b="0" i="0" u="none" strike="noStrike" cap="none">
                <a:solidFill>
                  <a:schemeClr val="dk2"/>
                </a:solidFill>
                <a:latin typeface="Gill Sans"/>
                <a:ea typeface="Gill Sans"/>
                <a:cs typeface="Gill Sans"/>
                <a:sym typeface="Gill Sans"/>
              </a:defRPr>
            </a:lvl5pPr>
            <a:lvl6pPr marL="0" marR="0" lvl="5" indent="0" algn="l" rtl="0">
              <a:spcBef>
                <a:spcPts val="0"/>
              </a:spcBef>
              <a:buNone/>
              <a:defRPr sz="1400" b="0" i="0" u="none" strike="noStrike" cap="none">
                <a:solidFill>
                  <a:schemeClr val="dk2"/>
                </a:solidFill>
                <a:latin typeface="Gill Sans"/>
                <a:ea typeface="Gill Sans"/>
                <a:cs typeface="Gill Sans"/>
                <a:sym typeface="Gill Sans"/>
              </a:defRPr>
            </a:lvl6pPr>
            <a:lvl7pPr marL="0" marR="0" lvl="6" indent="0" algn="l" rtl="0">
              <a:spcBef>
                <a:spcPts val="0"/>
              </a:spcBef>
              <a:buNone/>
              <a:defRPr sz="1400" b="0" i="0" u="none" strike="noStrike" cap="none">
                <a:solidFill>
                  <a:schemeClr val="dk2"/>
                </a:solidFill>
                <a:latin typeface="Gill Sans"/>
                <a:ea typeface="Gill Sans"/>
                <a:cs typeface="Gill Sans"/>
                <a:sym typeface="Gill Sans"/>
              </a:defRPr>
            </a:lvl7pPr>
            <a:lvl8pPr marL="0" marR="0" lvl="7" indent="0" algn="l" rtl="0">
              <a:spcBef>
                <a:spcPts val="0"/>
              </a:spcBef>
              <a:buNone/>
              <a:defRPr sz="1400" b="0" i="0" u="none" strike="noStrike" cap="none">
                <a:solidFill>
                  <a:schemeClr val="dk2"/>
                </a:solidFill>
                <a:latin typeface="Gill Sans"/>
                <a:ea typeface="Gill Sans"/>
                <a:cs typeface="Gill Sans"/>
                <a:sym typeface="Gill Sans"/>
              </a:defRPr>
            </a:lvl8pPr>
            <a:lvl9pPr marL="0" marR="0" lvl="8" indent="0" algn="l" rtl="0">
              <a:spcBef>
                <a:spcPts val="0"/>
              </a:spcBef>
              <a:buNone/>
              <a:defRPr sz="1400" b="0" i="0" u="none" strike="noStrike" cap="none">
                <a:solidFill>
                  <a:schemeClr val="dk2"/>
                </a:solidFill>
                <a:latin typeface="Gill Sans"/>
                <a:ea typeface="Gill Sans"/>
                <a:cs typeface="Gill Sans"/>
                <a:sym typeface="Gill Sans"/>
              </a:defRPr>
            </a:lvl9pPr>
          </a:lstStyle>
          <a:p>
            <a:pPr marL="0" lvl="0" indent="0" algn="l" rtl="0">
              <a:spcBef>
                <a:spcPts val="0"/>
              </a:spcBef>
              <a:spcAft>
                <a:spcPts val="0"/>
              </a:spcAft>
              <a:buNone/>
            </a:pPr>
            <a:fld id="{00000000-1234-1234-1234-123412341234}" type="slidenum">
              <a:rPr lang="it-IT"/>
              <a:t>‹N›</a:t>
            </a:fld>
            <a:endParaRPr/>
          </a:p>
        </p:txBody>
      </p:sp>
      <p:cxnSp>
        <p:nvCxnSpPr>
          <p:cNvPr id="11" name="Google Shape;11;p11"/>
          <p:cNvCxnSpPr/>
          <p:nvPr/>
        </p:nvCxnSpPr>
        <p:spPr>
          <a:xfrm>
            <a:off x="457200" y="6353175"/>
            <a:ext cx="8229600" cy="0"/>
          </a:xfrm>
          <a:prstGeom prst="straightConnector1">
            <a:avLst/>
          </a:prstGeom>
          <a:noFill/>
          <a:ln w="9525" cap="flat" cmpd="sng">
            <a:solidFill>
              <a:schemeClr val="accent2"/>
            </a:solidFill>
            <a:prstDash val="dash"/>
            <a:round/>
            <a:headEnd type="none" w="sm" len="sm"/>
            <a:tailEnd type="none" w="sm" len="sm"/>
          </a:ln>
        </p:spPr>
      </p:cxnSp>
      <p:cxnSp>
        <p:nvCxnSpPr>
          <p:cNvPr id="12" name="Google Shape;12;p11"/>
          <p:cNvCxnSpPr/>
          <p:nvPr/>
        </p:nvCxnSpPr>
        <p:spPr>
          <a:xfrm>
            <a:off x="457200" y="1143000"/>
            <a:ext cx="8229600" cy="0"/>
          </a:xfrm>
          <a:prstGeom prst="straightConnector1">
            <a:avLst/>
          </a:prstGeom>
          <a:noFill/>
          <a:ln w="9525" cap="flat" cmpd="sng">
            <a:solidFill>
              <a:schemeClr val="accent2"/>
            </a:solidFill>
            <a:prstDash val="dash"/>
            <a:round/>
            <a:headEnd type="none" w="sm" len="sm"/>
            <a:tailEnd type="none" w="sm" len="sm"/>
          </a:ln>
        </p:spPr>
      </p:cxnSp>
      <p:sp>
        <p:nvSpPr>
          <p:cNvPr id="13" name="Google Shape;13;p11"/>
          <p:cNvSpPr/>
          <p:nvPr/>
        </p:nvSpPr>
        <p:spPr>
          <a:xfrm rot="5400000">
            <a:off x="419101" y="6467474"/>
            <a:ext cx="190849" cy="120315"/>
          </a:xfrm>
          <a:prstGeom prst="triangle">
            <a:avLst>
              <a:gd name="adj" fmla="val 50000"/>
            </a:avLst>
          </a:prstGeom>
          <a:solidFill>
            <a:schemeClr val="accent2"/>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Gill Sans"/>
              <a:ea typeface="Gill Sans"/>
              <a:cs typeface="Gill Sans"/>
              <a:sym typeface="Gill Sans"/>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10.xml"/><Relationship Id="rId1" Type="http://schemas.openxmlformats.org/officeDocument/2006/relationships/slideLayout" Target="../slideLayouts/slideLayout4.xml"/><Relationship Id="rId6" Type="http://schemas.openxmlformats.org/officeDocument/2006/relationships/image" Target="../media/image15.jpg"/><Relationship Id="rId5" Type="http://schemas.openxmlformats.org/officeDocument/2006/relationships/image" Target="../media/image14.png"/><Relationship Id="rId4" Type="http://schemas.openxmlformats.org/officeDocument/2006/relationships/image" Target="../media/image2.png"/></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1.xml"/><Relationship Id="rId1" Type="http://schemas.openxmlformats.org/officeDocument/2006/relationships/slideLayout" Target="../slideLayouts/slideLayout2.xml"/><Relationship Id="rId5" Type="http://schemas.openxmlformats.org/officeDocument/2006/relationships/image" Target="../media/image16.jpg"/><Relationship Id="rId4" Type="http://schemas.openxmlformats.org/officeDocument/2006/relationships/image" Target="../media/image6.jpg"/></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3.xml"/><Relationship Id="rId5" Type="http://schemas.openxmlformats.org/officeDocument/2006/relationships/image" Target="../media/image4.jpg"/><Relationship Id="rId4" Type="http://schemas.openxmlformats.org/officeDocument/2006/relationships/image" Target="../media/image3.jpg"/></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4.xml"/><Relationship Id="rId1" Type="http://schemas.openxmlformats.org/officeDocument/2006/relationships/slideLayout" Target="../slideLayouts/slideLayout2.xml"/><Relationship Id="rId5" Type="http://schemas.openxmlformats.org/officeDocument/2006/relationships/image" Target="../media/image6.jpg"/><Relationship Id="rId4" Type="http://schemas.openxmlformats.org/officeDocument/2006/relationships/image" Target="../media/image2.png"/></Relationships>
</file>

<file path=ppt/slides/_rels/slide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5.xml"/><Relationship Id="rId1" Type="http://schemas.openxmlformats.org/officeDocument/2006/relationships/slideLayout" Target="../slideLayouts/slideLayout4.xml"/><Relationship Id="rId4" Type="http://schemas.openxmlformats.org/officeDocument/2006/relationships/image" Target="../media/image8.png"/></Relationships>
</file>

<file path=ppt/slides/_rels/slide6.xml.rels><?xml version="1.0" encoding="UTF-8" standalone="yes"?>
<Relationships xmlns="http://schemas.openxmlformats.org/package/2006/relationships"><Relationship Id="rId3" Type="http://schemas.openxmlformats.org/officeDocument/2006/relationships/image" Target="../media/image9.jpg"/><Relationship Id="rId2" Type="http://schemas.openxmlformats.org/officeDocument/2006/relationships/notesSlide" Target="../notesSlides/notesSlide6.xml"/><Relationship Id="rId1" Type="http://schemas.openxmlformats.org/officeDocument/2006/relationships/slideLayout" Target="../slideLayouts/slideLayout4.xml"/><Relationship Id="rId5" Type="http://schemas.openxmlformats.org/officeDocument/2006/relationships/image" Target="../media/image2.png"/><Relationship Id="rId4" Type="http://schemas.openxmlformats.org/officeDocument/2006/relationships/image" Target="../media/image10.jpg"/></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5.xml"/><Relationship Id="rId4" Type="http://schemas.openxmlformats.org/officeDocument/2006/relationships/image" Target="../media/image11.jpg"/></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8.xml"/><Relationship Id="rId1" Type="http://schemas.openxmlformats.org/officeDocument/2006/relationships/slideLayout" Target="../slideLayouts/slideLayout5.xml"/><Relationship Id="rId4" Type="http://schemas.openxmlformats.org/officeDocument/2006/relationships/image" Target="../media/image12.jpg"/></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image" Target="../media/image13.jp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104"/>
        <p:cNvGrpSpPr/>
        <p:nvPr/>
      </p:nvGrpSpPr>
      <p:grpSpPr>
        <a:xfrm>
          <a:off x="0" y="0"/>
          <a:ext cx="0" cy="0"/>
          <a:chOff x="0" y="0"/>
          <a:chExt cx="0" cy="0"/>
        </a:xfrm>
      </p:grpSpPr>
      <p:sp>
        <p:nvSpPr>
          <p:cNvPr id="105" name="Google Shape;105;p1"/>
          <p:cNvSpPr txBox="1">
            <a:spLocks noGrp="1"/>
          </p:cNvSpPr>
          <p:nvPr>
            <p:ph type="ctrTitle"/>
          </p:nvPr>
        </p:nvSpPr>
        <p:spPr>
          <a:xfrm>
            <a:off x="1187624" y="3789040"/>
            <a:ext cx="6858000" cy="990600"/>
          </a:xfrm>
          <a:prstGeom prst="rect">
            <a:avLst/>
          </a:prstGeom>
          <a:noFill/>
          <a:ln>
            <a:noFill/>
          </a:ln>
        </p:spPr>
        <p:txBody>
          <a:bodyPr spcFirstLastPara="1" wrap="square" lIns="91425" tIns="45700" rIns="91425" bIns="45700" anchor="t" anchorCtr="0">
            <a:normAutofit fontScale="90000"/>
          </a:bodyPr>
          <a:lstStyle/>
          <a:p>
            <a:pPr marL="0" lvl="0" indent="0" algn="r" rtl="0">
              <a:spcBef>
                <a:spcPts val="0"/>
              </a:spcBef>
              <a:spcAft>
                <a:spcPts val="0"/>
              </a:spcAft>
              <a:buClr>
                <a:schemeClr val="dk1"/>
              </a:buClr>
              <a:buSzPct val="100000"/>
              <a:buFont typeface="Overlock"/>
              <a:buNone/>
            </a:pPr>
            <a:r>
              <a:rPr lang="it-IT">
                <a:latin typeface="Overlock"/>
                <a:ea typeface="Overlock"/>
                <a:cs typeface="Overlock"/>
                <a:sym typeface="Overlock"/>
              </a:rPr>
              <a:t>Istituto Tecnico Agraria, Agroalimentare e Agroindustria</a:t>
            </a:r>
            <a:endParaRPr>
              <a:latin typeface="Overlock"/>
              <a:ea typeface="Overlock"/>
              <a:cs typeface="Overlock"/>
              <a:sym typeface="Overlock"/>
            </a:endParaRPr>
          </a:p>
        </p:txBody>
      </p:sp>
      <p:sp>
        <p:nvSpPr>
          <p:cNvPr id="106" name="Google Shape;106;p1"/>
          <p:cNvSpPr txBox="1">
            <a:spLocks noGrp="1"/>
          </p:cNvSpPr>
          <p:nvPr>
            <p:ph type="subTitle" idx="1"/>
          </p:nvPr>
        </p:nvSpPr>
        <p:spPr>
          <a:xfrm>
            <a:off x="1219200" y="5124450"/>
            <a:ext cx="6858000" cy="533400"/>
          </a:xfrm>
          <a:prstGeom prst="rect">
            <a:avLst/>
          </a:prstGeom>
          <a:noFill/>
          <a:ln>
            <a:noFill/>
          </a:ln>
        </p:spPr>
        <p:txBody>
          <a:bodyPr spcFirstLastPara="1" wrap="square" lIns="91425" tIns="45700" rIns="91425" bIns="45700" anchor="t" anchorCtr="0">
            <a:normAutofit/>
          </a:bodyPr>
          <a:lstStyle/>
          <a:p>
            <a:pPr marL="0" lvl="0" indent="0" algn="r" rtl="0">
              <a:spcBef>
                <a:spcPts val="0"/>
              </a:spcBef>
              <a:spcAft>
                <a:spcPts val="0"/>
              </a:spcAft>
              <a:buSzPts val="1520"/>
              <a:buNone/>
            </a:pPr>
            <a:r>
              <a:rPr lang="it-IT" b="1">
                <a:latin typeface="Overlock"/>
                <a:ea typeface="Overlock"/>
                <a:cs typeface="Overlock"/>
                <a:sym typeface="Overlock"/>
              </a:rPr>
              <a:t>Istituto d’Istruzione Superiore “Federico Albert</a:t>
            </a:r>
            <a:r>
              <a:rPr lang="it-IT" b="1"/>
              <a:t>”</a:t>
            </a:r>
            <a:endParaRPr b="1"/>
          </a:p>
        </p:txBody>
      </p:sp>
      <p:pic>
        <p:nvPicPr>
          <p:cNvPr id="107" name="Google Shape;107;p1" descr="IMG_1214.PNG"/>
          <p:cNvPicPr preferRelativeResize="0"/>
          <p:nvPr/>
        </p:nvPicPr>
        <p:blipFill rotWithShape="1">
          <a:blip r:embed="rId3">
            <a:alphaModFix/>
          </a:blip>
          <a:srcRect/>
          <a:stretch/>
        </p:blipFill>
        <p:spPr>
          <a:xfrm>
            <a:off x="611561" y="476673"/>
            <a:ext cx="1584177" cy="1817908"/>
          </a:xfrm>
          <a:prstGeom prst="rect">
            <a:avLst/>
          </a:prstGeom>
          <a:noFill/>
          <a:ln>
            <a:noFill/>
          </a:ln>
        </p:spPr>
      </p:pic>
      <p:pic>
        <p:nvPicPr>
          <p:cNvPr id="108" name="Google Shape;108;p1" descr="IMG_1215.PNG"/>
          <p:cNvPicPr preferRelativeResize="0"/>
          <p:nvPr/>
        </p:nvPicPr>
        <p:blipFill rotWithShape="1">
          <a:blip r:embed="rId4">
            <a:alphaModFix/>
          </a:blip>
          <a:srcRect/>
          <a:stretch/>
        </p:blipFill>
        <p:spPr>
          <a:xfrm>
            <a:off x="6000749" y="764704"/>
            <a:ext cx="3143251" cy="1428750"/>
          </a:xfrm>
          <a:prstGeom prst="rect">
            <a:avLst/>
          </a:prstGeom>
          <a:noFill/>
          <a:ln>
            <a:noFill/>
          </a:ln>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88"/>
        <p:cNvGrpSpPr/>
        <p:nvPr/>
      </p:nvGrpSpPr>
      <p:grpSpPr>
        <a:xfrm>
          <a:off x="0" y="0"/>
          <a:ext cx="0" cy="0"/>
          <a:chOff x="0" y="0"/>
          <a:chExt cx="0" cy="0"/>
        </a:xfrm>
      </p:grpSpPr>
      <p:sp>
        <p:nvSpPr>
          <p:cNvPr id="189" name="Google Shape;189;p10"/>
          <p:cNvSpPr txBox="1">
            <a:spLocks noGrp="1"/>
          </p:cNvSpPr>
          <p:nvPr>
            <p:ph type="body" idx="2"/>
          </p:nvPr>
        </p:nvSpPr>
        <p:spPr>
          <a:xfrm>
            <a:off x="4644008" y="1268760"/>
            <a:ext cx="4041775" cy="685800"/>
          </a:xfrm>
          <a:prstGeom prst="rect">
            <a:avLst/>
          </a:prstGeom>
          <a:noFill/>
          <a:ln>
            <a:noFill/>
          </a:ln>
        </p:spPr>
        <p:txBody>
          <a:bodyPr spcFirstLastPara="1" wrap="square" lIns="91425" tIns="45700" rIns="91425" bIns="45700" anchor="b" anchorCtr="0">
            <a:normAutofit/>
          </a:bodyPr>
          <a:lstStyle/>
          <a:p>
            <a:pPr marL="0" lvl="0" indent="0" algn="l" rtl="0">
              <a:spcBef>
                <a:spcPts val="0"/>
              </a:spcBef>
              <a:spcAft>
                <a:spcPts val="0"/>
              </a:spcAft>
              <a:buSzPts val="1824"/>
              <a:buNone/>
            </a:pPr>
            <a:r>
              <a:rPr lang="it-IT">
                <a:latin typeface="Overlock"/>
                <a:ea typeface="Overlock"/>
                <a:cs typeface="Overlock"/>
                <a:sym typeface="Overlock"/>
              </a:rPr>
              <a:t>Opportunità formative</a:t>
            </a:r>
            <a:endParaRPr>
              <a:latin typeface="Overlock"/>
              <a:ea typeface="Overlock"/>
              <a:cs typeface="Overlock"/>
              <a:sym typeface="Overlock"/>
            </a:endParaRPr>
          </a:p>
        </p:txBody>
      </p:sp>
      <p:graphicFrame>
        <p:nvGraphicFramePr>
          <p:cNvPr id="190" name="Google Shape;190;p10"/>
          <p:cNvGraphicFramePr/>
          <p:nvPr/>
        </p:nvGraphicFramePr>
        <p:xfrm>
          <a:off x="683568" y="2132856"/>
          <a:ext cx="4038600" cy="4038600"/>
        </p:xfrm>
        <a:graphic>
          <a:graphicData uri="http://schemas.openxmlformats.org/drawingml/2006/chart">
            <c:chart xmlns:c="http://schemas.openxmlformats.org/drawingml/2006/chart" xmlns:r="http://schemas.openxmlformats.org/officeDocument/2006/relationships" r:id="rId3"/>
          </a:graphicData>
        </a:graphic>
      </p:graphicFrame>
      <p:sp>
        <p:nvSpPr>
          <p:cNvPr id="191" name="Google Shape;191;p10"/>
          <p:cNvSpPr txBox="1">
            <a:spLocks noGrp="1"/>
          </p:cNvSpPr>
          <p:nvPr>
            <p:ph type="title"/>
          </p:nvPr>
        </p:nvSpPr>
        <p:spPr>
          <a:xfrm>
            <a:off x="457200" y="228600"/>
            <a:ext cx="8229600" cy="914400"/>
          </a:xfrm>
          <a:prstGeom prst="rect">
            <a:avLst/>
          </a:prstGeom>
          <a:noFill/>
          <a:ln w="9525" cap="flat" cmpd="sng">
            <a:solidFill>
              <a:srgbClr val="FFC000"/>
            </a:solidFill>
            <a:prstDash val="solid"/>
            <a:round/>
            <a:headEnd type="none" w="sm" len="sm"/>
            <a:tailEnd type="none" w="sm" len="sm"/>
          </a:ln>
        </p:spPr>
        <p:txBody>
          <a:bodyPr spcFirstLastPara="1" wrap="square" lIns="91425" tIns="45700" rIns="91425" bIns="45700" anchor="ctr" anchorCtr="0">
            <a:normAutofit/>
          </a:bodyPr>
          <a:lstStyle/>
          <a:p>
            <a:pPr marL="0" lvl="0" indent="0" algn="l" rtl="0">
              <a:spcBef>
                <a:spcPts val="0"/>
              </a:spcBef>
              <a:spcAft>
                <a:spcPts val="0"/>
              </a:spcAft>
              <a:buClr>
                <a:schemeClr val="dk2"/>
              </a:buClr>
              <a:buSzPts val="3200"/>
              <a:buFont typeface="Overlock"/>
              <a:buNone/>
            </a:pPr>
            <a:r>
              <a:rPr lang="it-IT">
                <a:latin typeface="Overlock"/>
                <a:ea typeface="Overlock"/>
                <a:cs typeface="Overlock"/>
                <a:sym typeface="Overlock"/>
              </a:rPr>
              <a:t>Post diploma  </a:t>
            </a:r>
            <a:endParaRPr>
              <a:latin typeface="Overlock"/>
              <a:ea typeface="Overlock"/>
              <a:cs typeface="Overlock"/>
              <a:sym typeface="Overlock"/>
            </a:endParaRPr>
          </a:p>
        </p:txBody>
      </p:sp>
      <p:pic>
        <p:nvPicPr>
          <p:cNvPr id="192" name="Google Shape;192;p10" descr="IMG_1215.PNG"/>
          <p:cNvPicPr preferRelativeResize="0"/>
          <p:nvPr/>
        </p:nvPicPr>
        <p:blipFill rotWithShape="1">
          <a:blip r:embed="rId4">
            <a:alphaModFix/>
          </a:blip>
          <a:srcRect/>
          <a:stretch/>
        </p:blipFill>
        <p:spPr>
          <a:xfrm>
            <a:off x="6732241" y="260648"/>
            <a:ext cx="1811963" cy="823620"/>
          </a:xfrm>
          <a:prstGeom prst="rect">
            <a:avLst/>
          </a:prstGeom>
          <a:noFill/>
          <a:ln>
            <a:noFill/>
          </a:ln>
        </p:spPr>
      </p:pic>
      <p:pic>
        <p:nvPicPr>
          <p:cNvPr id="193" name="Google Shape;193;p10" descr="Immagine.png"/>
          <p:cNvPicPr preferRelativeResize="0">
            <a:picLocks noGrp="1"/>
          </p:cNvPicPr>
          <p:nvPr>
            <p:ph type="body" idx="4"/>
          </p:nvPr>
        </p:nvPicPr>
        <p:blipFill rotWithShape="1">
          <a:blip r:embed="rId5">
            <a:alphaModFix/>
          </a:blip>
          <a:srcRect/>
          <a:stretch/>
        </p:blipFill>
        <p:spPr>
          <a:xfrm>
            <a:off x="1547664" y="1916832"/>
            <a:ext cx="1043608" cy="963559"/>
          </a:xfrm>
          <a:prstGeom prst="rect">
            <a:avLst/>
          </a:prstGeom>
          <a:noFill/>
          <a:ln>
            <a:noFill/>
          </a:ln>
        </p:spPr>
      </p:pic>
      <p:sp>
        <p:nvSpPr>
          <p:cNvPr id="194" name="Google Shape;194;p10"/>
          <p:cNvSpPr txBox="1">
            <a:spLocks noGrp="1"/>
          </p:cNvSpPr>
          <p:nvPr>
            <p:ph type="body" idx="2"/>
          </p:nvPr>
        </p:nvSpPr>
        <p:spPr>
          <a:xfrm>
            <a:off x="467544" y="1268760"/>
            <a:ext cx="4041775" cy="685800"/>
          </a:xfrm>
          <a:prstGeom prst="rect">
            <a:avLst/>
          </a:prstGeom>
          <a:noFill/>
          <a:ln>
            <a:noFill/>
          </a:ln>
        </p:spPr>
        <p:txBody>
          <a:bodyPr spcFirstLastPara="1" wrap="square" lIns="91425" tIns="45700" rIns="91425" bIns="45700" anchor="b" anchorCtr="0">
            <a:normAutofit/>
          </a:bodyPr>
          <a:lstStyle/>
          <a:p>
            <a:pPr marL="0" lvl="0" indent="0" algn="l" rtl="0">
              <a:spcBef>
                <a:spcPts val="0"/>
              </a:spcBef>
              <a:spcAft>
                <a:spcPts val="0"/>
              </a:spcAft>
              <a:buSzPts val="1824"/>
              <a:buNone/>
            </a:pPr>
            <a:r>
              <a:rPr lang="it-IT">
                <a:latin typeface="Overlock"/>
                <a:ea typeface="Overlock"/>
                <a:cs typeface="Overlock"/>
                <a:sym typeface="Overlock"/>
              </a:rPr>
              <a:t>Opportunità lavorative</a:t>
            </a:r>
            <a:endParaRPr>
              <a:latin typeface="Overlock"/>
              <a:ea typeface="Overlock"/>
              <a:cs typeface="Overlock"/>
              <a:sym typeface="Overlock"/>
            </a:endParaRPr>
          </a:p>
        </p:txBody>
      </p:sp>
      <p:pic>
        <p:nvPicPr>
          <p:cNvPr id="195" name="Google Shape;195;p10" descr="cappuccio-accademico-del-tocco-icona-di-istruzione-92631717.jpg"/>
          <p:cNvPicPr preferRelativeResize="0"/>
          <p:nvPr/>
        </p:nvPicPr>
        <p:blipFill rotWithShape="1">
          <a:blip r:embed="rId6">
            <a:alphaModFix/>
          </a:blip>
          <a:srcRect/>
          <a:stretch/>
        </p:blipFill>
        <p:spPr>
          <a:xfrm>
            <a:off x="5940152" y="1844824"/>
            <a:ext cx="1147192" cy="1147192"/>
          </a:xfrm>
          <a:prstGeom prst="rect">
            <a:avLst/>
          </a:prstGeom>
          <a:noFill/>
          <a:ln>
            <a:noFill/>
          </a:ln>
        </p:spPr>
      </p:pic>
      <p:sp>
        <p:nvSpPr>
          <p:cNvPr id="196" name="Google Shape;196;p10"/>
          <p:cNvSpPr txBox="1"/>
          <p:nvPr/>
        </p:nvSpPr>
        <p:spPr>
          <a:xfrm>
            <a:off x="5076056" y="3068960"/>
            <a:ext cx="2952328" cy="3139321"/>
          </a:xfrm>
          <a:prstGeom prst="rect">
            <a:avLst/>
          </a:prstGeom>
          <a:noFill/>
          <a:ln>
            <a:noFill/>
          </a:ln>
        </p:spPr>
        <p:txBody>
          <a:bodyPr spcFirstLastPara="1" wrap="square" lIns="91425" tIns="45700" rIns="91425" bIns="45700" anchor="t" anchorCtr="0">
            <a:spAutoFit/>
          </a:bodyPr>
          <a:lstStyle/>
          <a:p>
            <a:pPr marL="0" marR="0" lvl="0" indent="-114300" algn="l" rtl="0">
              <a:spcBef>
                <a:spcPts val="0"/>
              </a:spcBef>
              <a:spcAft>
                <a:spcPts val="0"/>
              </a:spcAft>
              <a:buClr>
                <a:schemeClr val="dk1"/>
              </a:buClr>
              <a:buSzPts val="1800"/>
              <a:buFont typeface="Noto Sans Symbols"/>
              <a:buChar char="❖"/>
            </a:pPr>
            <a:r>
              <a:rPr lang="it-IT" sz="1800">
                <a:solidFill>
                  <a:schemeClr val="dk1"/>
                </a:solidFill>
                <a:latin typeface="Overlock"/>
                <a:ea typeface="Overlock"/>
                <a:cs typeface="Overlock"/>
                <a:sym typeface="Overlock"/>
              </a:rPr>
              <a:t>Facoltà di Scienze agrarie, </a:t>
            </a:r>
            <a:endParaRPr sz="1800">
              <a:solidFill>
                <a:schemeClr val="dk1"/>
              </a:solidFill>
              <a:latin typeface="Overlock"/>
              <a:ea typeface="Overlock"/>
              <a:cs typeface="Overlock"/>
              <a:sym typeface="Overlock"/>
            </a:endParaRPr>
          </a:p>
          <a:p>
            <a:pPr marL="0" marR="0" lvl="0" indent="-114300" algn="l" rtl="0">
              <a:spcBef>
                <a:spcPts val="0"/>
              </a:spcBef>
              <a:spcAft>
                <a:spcPts val="0"/>
              </a:spcAft>
              <a:buClr>
                <a:schemeClr val="dk1"/>
              </a:buClr>
              <a:buSzPts val="1800"/>
              <a:buFont typeface="Noto Sans Symbols"/>
              <a:buChar char="❖"/>
            </a:pPr>
            <a:r>
              <a:rPr lang="it-IT" sz="1800">
                <a:solidFill>
                  <a:schemeClr val="dk1"/>
                </a:solidFill>
                <a:latin typeface="Overlock"/>
                <a:ea typeface="Overlock"/>
                <a:cs typeface="Overlock"/>
                <a:sym typeface="Overlock"/>
              </a:rPr>
              <a:t>Medicina veterinaria, </a:t>
            </a:r>
            <a:endParaRPr sz="1800">
              <a:solidFill>
                <a:schemeClr val="dk1"/>
              </a:solidFill>
              <a:latin typeface="Overlock"/>
              <a:ea typeface="Overlock"/>
              <a:cs typeface="Overlock"/>
              <a:sym typeface="Overlock"/>
            </a:endParaRPr>
          </a:p>
          <a:p>
            <a:pPr marL="0" marR="0" lvl="0" indent="-114300" algn="l" rtl="0">
              <a:spcBef>
                <a:spcPts val="0"/>
              </a:spcBef>
              <a:spcAft>
                <a:spcPts val="0"/>
              </a:spcAft>
              <a:buClr>
                <a:schemeClr val="dk1"/>
              </a:buClr>
              <a:buSzPts val="1800"/>
              <a:buFont typeface="Noto Sans Symbols"/>
              <a:buChar char="❖"/>
            </a:pPr>
            <a:r>
              <a:rPr lang="it-IT" sz="1800">
                <a:solidFill>
                  <a:schemeClr val="dk1"/>
                </a:solidFill>
                <a:latin typeface="Overlock"/>
                <a:ea typeface="Overlock"/>
                <a:cs typeface="Overlock"/>
                <a:sym typeface="Overlock"/>
              </a:rPr>
              <a:t>Biotecnologie ed Enologia</a:t>
            </a:r>
            <a:endParaRPr/>
          </a:p>
          <a:p>
            <a:pPr marL="0" marR="0" lvl="0" indent="-114300" algn="l" rtl="0">
              <a:spcBef>
                <a:spcPts val="0"/>
              </a:spcBef>
              <a:spcAft>
                <a:spcPts val="0"/>
              </a:spcAft>
              <a:buClr>
                <a:schemeClr val="dk1"/>
              </a:buClr>
              <a:buSzPts val="1800"/>
              <a:buFont typeface="Noto Sans Symbols"/>
              <a:buChar char="❖"/>
            </a:pPr>
            <a:r>
              <a:rPr lang="it-IT" sz="1800">
                <a:solidFill>
                  <a:schemeClr val="dk1"/>
                </a:solidFill>
                <a:latin typeface="Overlock"/>
                <a:ea typeface="Overlock"/>
                <a:cs typeface="Overlock"/>
                <a:sym typeface="Overlock"/>
              </a:rPr>
              <a:t> altre formazioni superiori  (IFTS Istruzione e Formazione Tecnica Superiore, ITS Istruzione Tecnica Superiore, Formazione Professionale post Diploma).</a:t>
            </a:r>
            <a:endParaRPr/>
          </a:p>
        </p:txBody>
      </p:sp>
      <p:sp>
        <p:nvSpPr>
          <p:cNvPr id="197" name="Google Shape;197;p10"/>
          <p:cNvSpPr txBox="1"/>
          <p:nvPr/>
        </p:nvSpPr>
        <p:spPr>
          <a:xfrm>
            <a:off x="251520" y="5949280"/>
            <a:ext cx="4537717" cy="307777"/>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it-IT" sz="1400">
                <a:solidFill>
                  <a:schemeClr val="dk1"/>
                </a:solidFill>
                <a:latin typeface="Overlock"/>
                <a:ea typeface="Overlock"/>
                <a:cs typeface="Overlock"/>
                <a:sym typeface="Overlock"/>
              </a:rPr>
              <a:t>Dati estratti il 08 Oct 2021, 14h27 UTC (GMT) da I.Stat</a:t>
            </a:r>
            <a:endParaRPr sz="1400">
              <a:solidFill>
                <a:schemeClr val="dk1"/>
              </a:solidFill>
              <a:latin typeface="Overlock"/>
              <a:ea typeface="Overlock"/>
              <a:cs typeface="Overlock"/>
              <a:sym typeface="Overlock"/>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201"/>
        <p:cNvGrpSpPr/>
        <p:nvPr/>
      </p:nvGrpSpPr>
      <p:grpSpPr>
        <a:xfrm>
          <a:off x="0" y="0"/>
          <a:ext cx="0" cy="0"/>
          <a:chOff x="0" y="0"/>
          <a:chExt cx="0" cy="0"/>
        </a:xfrm>
      </p:grpSpPr>
      <p:sp>
        <p:nvSpPr>
          <p:cNvPr id="202" name="Google Shape;202;gfd5b584743_0_8"/>
          <p:cNvSpPr txBox="1">
            <a:spLocks noGrp="1"/>
          </p:cNvSpPr>
          <p:nvPr>
            <p:ph type="title"/>
          </p:nvPr>
        </p:nvSpPr>
        <p:spPr>
          <a:xfrm>
            <a:off x="457200" y="152400"/>
            <a:ext cx="8229600" cy="990600"/>
          </a:xfrm>
          <a:prstGeom prst="rect">
            <a:avLst/>
          </a:prstGeom>
          <a:noFill/>
          <a:ln w="9525" cap="flat" cmpd="sng">
            <a:solidFill>
              <a:srgbClr val="FFC000"/>
            </a:solidFill>
            <a:prstDash val="solid"/>
            <a:round/>
            <a:headEnd type="none" w="sm" len="sm"/>
            <a:tailEnd type="none" w="sm" len="sm"/>
          </a:ln>
        </p:spPr>
        <p:txBody>
          <a:bodyPr spcFirstLastPara="1" wrap="square" lIns="91425" tIns="45700" rIns="91425" bIns="45700" anchor="b" anchorCtr="0">
            <a:normAutofit/>
          </a:bodyPr>
          <a:lstStyle/>
          <a:p>
            <a:pPr marL="0" lvl="0" indent="0" algn="l" rtl="0">
              <a:spcBef>
                <a:spcPts val="0"/>
              </a:spcBef>
              <a:spcAft>
                <a:spcPts val="0"/>
              </a:spcAft>
              <a:buClr>
                <a:schemeClr val="dk2"/>
              </a:buClr>
              <a:buSzPts val="3200"/>
              <a:buFont typeface="Overlock"/>
              <a:buNone/>
            </a:pPr>
            <a:r>
              <a:rPr lang="it-IT">
                <a:latin typeface="Overlock"/>
                <a:ea typeface="Overlock"/>
                <a:cs typeface="Overlock"/>
                <a:sym typeface="Overlock"/>
              </a:rPr>
              <a:t>Vieni a trovarci!</a:t>
            </a:r>
            <a:endParaRPr>
              <a:latin typeface="Overlock"/>
              <a:ea typeface="Overlock"/>
              <a:cs typeface="Overlock"/>
              <a:sym typeface="Overlock"/>
            </a:endParaRPr>
          </a:p>
        </p:txBody>
      </p:sp>
      <p:pic>
        <p:nvPicPr>
          <p:cNvPr id="203" name="Google Shape;203;gfd5b584743_0_8" descr="IMG_1215.PNG"/>
          <p:cNvPicPr preferRelativeResize="0"/>
          <p:nvPr/>
        </p:nvPicPr>
        <p:blipFill rotWithShape="1">
          <a:blip r:embed="rId3">
            <a:alphaModFix/>
          </a:blip>
          <a:srcRect/>
          <a:stretch/>
        </p:blipFill>
        <p:spPr>
          <a:xfrm>
            <a:off x="6732241" y="260648"/>
            <a:ext cx="1811963" cy="823620"/>
          </a:xfrm>
          <a:prstGeom prst="rect">
            <a:avLst/>
          </a:prstGeom>
          <a:noFill/>
          <a:ln>
            <a:noFill/>
          </a:ln>
        </p:spPr>
      </p:pic>
      <p:pic>
        <p:nvPicPr>
          <p:cNvPr id="204" name="Google Shape;204;gfd5b584743_0_8" descr="101979836-logos-del-vettore-verde-dell-elemento-della-natura-di-ecologia-della-foglia-dell-albero.jpg"/>
          <p:cNvPicPr preferRelativeResize="0"/>
          <p:nvPr/>
        </p:nvPicPr>
        <p:blipFill rotWithShape="1">
          <a:blip r:embed="rId4">
            <a:alphaModFix/>
          </a:blip>
          <a:srcRect/>
          <a:stretch/>
        </p:blipFill>
        <p:spPr>
          <a:xfrm>
            <a:off x="1843280" y="4372613"/>
            <a:ext cx="2430270" cy="1944216"/>
          </a:xfrm>
          <a:prstGeom prst="rect">
            <a:avLst/>
          </a:prstGeom>
          <a:noFill/>
          <a:ln>
            <a:noFill/>
          </a:ln>
        </p:spPr>
      </p:pic>
      <p:sp>
        <p:nvSpPr>
          <p:cNvPr id="205" name="Google Shape;205;gfd5b584743_0_8"/>
          <p:cNvSpPr txBox="1"/>
          <p:nvPr/>
        </p:nvSpPr>
        <p:spPr>
          <a:xfrm>
            <a:off x="-3706550" y="716250"/>
            <a:ext cx="7348500" cy="4002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endParaRPr>
              <a:latin typeface="Gill Sans"/>
              <a:ea typeface="Gill Sans"/>
              <a:cs typeface="Gill Sans"/>
              <a:sym typeface="Gill Sans"/>
            </a:endParaRPr>
          </a:p>
        </p:txBody>
      </p:sp>
      <p:sp>
        <p:nvSpPr>
          <p:cNvPr id="206" name="Google Shape;206;gfd5b584743_0_8"/>
          <p:cNvSpPr txBox="1"/>
          <p:nvPr/>
        </p:nvSpPr>
        <p:spPr>
          <a:xfrm>
            <a:off x="195925" y="1321900"/>
            <a:ext cx="8229600" cy="16776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it-IT" sz="2100">
                <a:solidFill>
                  <a:srgbClr val="00B050"/>
                </a:solidFill>
                <a:latin typeface="Comfortaa"/>
                <a:ea typeface="Comfortaa"/>
                <a:cs typeface="Comfortaa"/>
                <a:sym typeface="Comfortaa"/>
              </a:rPr>
              <a:t>OPEN DAY genitori</a:t>
            </a:r>
            <a:endParaRPr sz="2100">
              <a:solidFill>
                <a:srgbClr val="00B050"/>
              </a:solidFill>
              <a:latin typeface="Comfortaa"/>
              <a:ea typeface="Comfortaa"/>
              <a:cs typeface="Comfortaa"/>
              <a:sym typeface="Comfortaa"/>
            </a:endParaRPr>
          </a:p>
          <a:p>
            <a:pPr marL="0" lvl="0" indent="0" algn="l" rtl="0">
              <a:spcBef>
                <a:spcPts val="0"/>
              </a:spcBef>
              <a:spcAft>
                <a:spcPts val="0"/>
              </a:spcAft>
              <a:buNone/>
            </a:pPr>
            <a:r>
              <a:rPr lang="it-IT" sz="1900">
                <a:solidFill>
                  <a:schemeClr val="dk1"/>
                </a:solidFill>
                <a:latin typeface="Comfortaa"/>
                <a:ea typeface="Comfortaa"/>
                <a:cs typeface="Comfortaa"/>
                <a:sym typeface="Comfortaa"/>
              </a:rPr>
              <a:t>VENERDI’ 12 NOVEMBRE  orario 17.00-20.00</a:t>
            </a:r>
            <a:endParaRPr sz="1900">
              <a:solidFill>
                <a:schemeClr val="dk1"/>
              </a:solidFill>
              <a:latin typeface="Comfortaa"/>
              <a:ea typeface="Comfortaa"/>
              <a:cs typeface="Comfortaa"/>
              <a:sym typeface="Comfortaa"/>
            </a:endParaRPr>
          </a:p>
          <a:p>
            <a:pPr marL="0" lvl="0" indent="0" algn="l" rtl="0">
              <a:spcBef>
                <a:spcPts val="0"/>
              </a:spcBef>
              <a:spcAft>
                <a:spcPts val="0"/>
              </a:spcAft>
              <a:buNone/>
            </a:pPr>
            <a:r>
              <a:rPr lang="it-IT" sz="1900">
                <a:solidFill>
                  <a:schemeClr val="dk1"/>
                </a:solidFill>
                <a:latin typeface="Comfortaa"/>
                <a:ea typeface="Comfortaa"/>
                <a:cs typeface="Comfortaa"/>
                <a:sym typeface="Comfortaa"/>
              </a:rPr>
              <a:t>MERCOLEDI’ 24 NOVEMBRE orario 17.00-20.00</a:t>
            </a:r>
            <a:endParaRPr sz="1900">
              <a:solidFill>
                <a:schemeClr val="dk1"/>
              </a:solidFill>
              <a:latin typeface="Comfortaa"/>
              <a:ea typeface="Comfortaa"/>
              <a:cs typeface="Comfortaa"/>
              <a:sym typeface="Comfortaa"/>
            </a:endParaRPr>
          </a:p>
          <a:p>
            <a:pPr marL="0" lvl="0" indent="0" algn="l" rtl="0">
              <a:spcBef>
                <a:spcPts val="0"/>
              </a:spcBef>
              <a:spcAft>
                <a:spcPts val="0"/>
              </a:spcAft>
              <a:buNone/>
            </a:pPr>
            <a:r>
              <a:rPr lang="it-IT" sz="1900">
                <a:solidFill>
                  <a:schemeClr val="dk1"/>
                </a:solidFill>
                <a:latin typeface="Comfortaa"/>
                <a:ea typeface="Comfortaa"/>
                <a:cs typeface="Comfortaa"/>
                <a:sym typeface="Comfortaa"/>
              </a:rPr>
              <a:t>GIOVEDI’ 16 DICEMBRE orario 17.00-20.00</a:t>
            </a:r>
            <a:endParaRPr sz="1900">
              <a:solidFill>
                <a:schemeClr val="dk1"/>
              </a:solidFill>
              <a:latin typeface="Comfortaa"/>
              <a:ea typeface="Comfortaa"/>
              <a:cs typeface="Comfortaa"/>
              <a:sym typeface="Comfortaa"/>
            </a:endParaRPr>
          </a:p>
          <a:p>
            <a:pPr marL="0" lvl="0" indent="0" algn="l" rtl="0">
              <a:spcBef>
                <a:spcPts val="0"/>
              </a:spcBef>
              <a:spcAft>
                <a:spcPts val="0"/>
              </a:spcAft>
              <a:buNone/>
            </a:pPr>
            <a:r>
              <a:rPr lang="it-IT" sz="1900">
                <a:solidFill>
                  <a:schemeClr val="dk1"/>
                </a:solidFill>
                <a:latin typeface="Comfortaa"/>
                <a:ea typeface="Comfortaa"/>
                <a:cs typeface="Comfortaa"/>
                <a:sym typeface="Comfortaa"/>
              </a:rPr>
              <a:t>MARTEDI’ 18 GENNAIO orario 17.00-20.00</a:t>
            </a:r>
            <a:endParaRPr sz="1900">
              <a:solidFill>
                <a:schemeClr val="dk1"/>
              </a:solidFill>
              <a:latin typeface="Comfortaa"/>
              <a:ea typeface="Comfortaa"/>
              <a:cs typeface="Comfortaa"/>
              <a:sym typeface="Comfortaa"/>
            </a:endParaRPr>
          </a:p>
        </p:txBody>
      </p:sp>
      <p:sp>
        <p:nvSpPr>
          <p:cNvPr id="207" name="Google Shape;207;gfd5b584743_0_8"/>
          <p:cNvSpPr txBox="1"/>
          <p:nvPr/>
        </p:nvSpPr>
        <p:spPr>
          <a:xfrm>
            <a:off x="268600" y="3357375"/>
            <a:ext cx="7935300" cy="13236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it-IT" sz="2100">
                <a:solidFill>
                  <a:srgbClr val="00B050"/>
                </a:solidFill>
                <a:latin typeface="Comfortaa"/>
                <a:ea typeface="Comfortaa"/>
                <a:cs typeface="Comfortaa"/>
                <a:sym typeface="Comfortaa"/>
              </a:rPr>
              <a:t>OPEN DAY + LABORATORI genitori&amp;alunni</a:t>
            </a:r>
            <a:endParaRPr sz="2100">
              <a:solidFill>
                <a:srgbClr val="00B050"/>
              </a:solidFill>
              <a:latin typeface="Comfortaa"/>
              <a:ea typeface="Comfortaa"/>
              <a:cs typeface="Comfortaa"/>
              <a:sym typeface="Comfortaa"/>
            </a:endParaRPr>
          </a:p>
          <a:p>
            <a:pPr marL="0" lvl="0" indent="0" algn="l" rtl="0">
              <a:spcBef>
                <a:spcPts val="0"/>
              </a:spcBef>
              <a:spcAft>
                <a:spcPts val="0"/>
              </a:spcAft>
              <a:buNone/>
            </a:pPr>
            <a:r>
              <a:rPr lang="it-IT" sz="1900">
                <a:solidFill>
                  <a:schemeClr val="dk1"/>
                </a:solidFill>
                <a:latin typeface="Comfortaa"/>
                <a:ea typeface="Comfortaa"/>
                <a:cs typeface="Comfortaa"/>
                <a:sym typeface="Comfortaa"/>
              </a:rPr>
              <a:t>SABATO 4  DICEMBRE  orario 9.00-12.00</a:t>
            </a:r>
            <a:endParaRPr sz="1900">
              <a:solidFill>
                <a:schemeClr val="dk1"/>
              </a:solidFill>
              <a:latin typeface="Comfortaa"/>
              <a:ea typeface="Comfortaa"/>
              <a:cs typeface="Comfortaa"/>
              <a:sym typeface="Comfortaa"/>
            </a:endParaRPr>
          </a:p>
          <a:p>
            <a:pPr marL="0" lvl="0" indent="0" algn="l" rtl="0">
              <a:spcBef>
                <a:spcPts val="0"/>
              </a:spcBef>
              <a:spcAft>
                <a:spcPts val="0"/>
              </a:spcAft>
              <a:buNone/>
            </a:pPr>
            <a:r>
              <a:rPr lang="it-IT" sz="1900">
                <a:solidFill>
                  <a:schemeClr val="dk1"/>
                </a:solidFill>
                <a:latin typeface="Comfortaa"/>
                <a:ea typeface="Comfortaa"/>
                <a:cs typeface="Comfortaa"/>
                <a:sym typeface="Comfortaa"/>
              </a:rPr>
              <a:t>SABATO 22 GENAIO orario 9.00-12.00</a:t>
            </a:r>
            <a:endParaRPr sz="1900">
              <a:solidFill>
                <a:schemeClr val="dk1"/>
              </a:solidFill>
              <a:latin typeface="Comfortaa"/>
              <a:ea typeface="Comfortaa"/>
              <a:cs typeface="Comfortaa"/>
              <a:sym typeface="Comfortaa"/>
            </a:endParaRPr>
          </a:p>
          <a:p>
            <a:pPr marL="0" lvl="0" indent="0" algn="l" rtl="0">
              <a:spcBef>
                <a:spcPts val="0"/>
              </a:spcBef>
              <a:spcAft>
                <a:spcPts val="0"/>
              </a:spcAft>
              <a:buNone/>
            </a:pPr>
            <a:endParaRPr sz="1500">
              <a:solidFill>
                <a:schemeClr val="dk1"/>
              </a:solidFill>
              <a:latin typeface="Comfortaa"/>
              <a:ea typeface="Comfortaa"/>
              <a:cs typeface="Comfortaa"/>
              <a:sym typeface="Comfortaa"/>
            </a:endParaRPr>
          </a:p>
        </p:txBody>
      </p:sp>
      <p:pic>
        <p:nvPicPr>
          <p:cNvPr id="208" name="Google Shape;208;gfd5b584743_0_8" descr="Immagine che contiene cielo, esterni, montagna, pendio&#10;&#10;Descrizione generata automaticamente"/>
          <p:cNvPicPr preferRelativeResize="0"/>
          <p:nvPr/>
        </p:nvPicPr>
        <p:blipFill rotWithShape="1">
          <a:blip r:embed="rId5">
            <a:alphaModFix/>
          </a:blip>
          <a:srcRect l="8672" r="16883"/>
          <a:stretch/>
        </p:blipFill>
        <p:spPr>
          <a:xfrm>
            <a:off x="6177475" y="1143000"/>
            <a:ext cx="2921502" cy="5232552"/>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112"/>
        <p:cNvGrpSpPr/>
        <p:nvPr/>
      </p:nvGrpSpPr>
      <p:grpSpPr>
        <a:xfrm>
          <a:off x="0" y="0"/>
          <a:ext cx="0" cy="0"/>
          <a:chOff x="0" y="0"/>
          <a:chExt cx="0" cy="0"/>
        </a:xfrm>
      </p:grpSpPr>
      <p:sp>
        <p:nvSpPr>
          <p:cNvPr id="113" name="Google Shape;113;p2"/>
          <p:cNvSpPr txBox="1">
            <a:spLocks noGrp="1"/>
          </p:cNvSpPr>
          <p:nvPr>
            <p:ph type="title"/>
          </p:nvPr>
        </p:nvSpPr>
        <p:spPr>
          <a:xfrm>
            <a:off x="457200" y="152400"/>
            <a:ext cx="8229600" cy="990600"/>
          </a:xfrm>
          <a:prstGeom prst="rect">
            <a:avLst/>
          </a:prstGeom>
          <a:solidFill>
            <a:schemeClr val="lt1"/>
          </a:solidFill>
          <a:ln w="19050" cap="flat" cmpd="sng">
            <a:solidFill>
              <a:schemeClr val="accent1"/>
            </a:solidFill>
            <a:prstDash val="solid"/>
            <a:round/>
            <a:headEnd type="none" w="sm" len="sm"/>
            <a:tailEnd type="none" w="sm" len="sm"/>
          </a:ln>
        </p:spPr>
        <p:txBody>
          <a:bodyPr spcFirstLastPara="1" wrap="square" lIns="91425" tIns="45700" rIns="91425" bIns="45700" anchor="b" anchorCtr="0">
            <a:normAutofit/>
          </a:bodyPr>
          <a:lstStyle/>
          <a:p>
            <a:pPr marL="0" lvl="0" indent="0" algn="l" rtl="0">
              <a:spcBef>
                <a:spcPts val="0"/>
              </a:spcBef>
              <a:spcAft>
                <a:spcPts val="0"/>
              </a:spcAft>
              <a:buClr>
                <a:schemeClr val="dk1"/>
              </a:buClr>
              <a:buSzPts val="3200"/>
              <a:buFont typeface="Overlock"/>
              <a:buNone/>
            </a:pPr>
            <a:r>
              <a:rPr lang="it-IT">
                <a:solidFill>
                  <a:schemeClr val="dk1"/>
                </a:solidFill>
                <a:latin typeface="Overlock"/>
                <a:ea typeface="Overlock"/>
                <a:cs typeface="Overlock"/>
                <a:sym typeface="Overlock"/>
              </a:rPr>
              <a:t>Obiettivo</a:t>
            </a:r>
            <a:endParaRPr>
              <a:latin typeface="Overlock"/>
              <a:ea typeface="Overlock"/>
              <a:cs typeface="Overlock"/>
              <a:sym typeface="Overlock"/>
            </a:endParaRPr>
          </a:p>
        </p:txBody>
      </p:sp>
      <p:sp>
        <p:nvSpPr>
          <p:cNvPr id="114" name="Google Shape;114;p2"/>
          <p:cNvSpPr txBox="1">
            <a:spLocks noGrp="1"/>
          </p:cNvSpPr>
          <p:nvPr>
            <p:ph type="body" idx="1"/>
          </p:nvPr>
        </p:nvSpPr>
        <p:spPr>
          <a:xfrm>
            <a:off x="457200" y="1219200"/>
            <a:ext cx="8229600" cy="4937760"/>
          </a:xfrm>
          <a:prstGeom prst="rect">
            <a:avLst/>
          </a:prstGeom>
          <a:solidFill>
            <a:srgbClr val="BDF295"/>
          </a:solidFill>
          <a:ln>
            <a:noFill/>
          </a:ln>
        </p:spPr>
        <p:txBody>
          <a:bodyPr spcFirstLastPara="1" wrap="square" lIns="91425" tIns="45700" rIns="91425" bIns="45700" anchor="t" anchorCtr="0">
            <a:normAutofit/>
          </a:bodyPr>
          <a:lstStyle/>
          <a:p>
            <a:pPr marL="274320" lvl="0" indent="-148844" algn="l" rtl="0">
              <a:spcBef>
                <a:spcPts val="0"/>
              </a:spcBef>
              <a:spcAft>
                <a:spcPts val="0"/>
              </a:spcAft>
              <a:buSzPts val="1976"/>
              <a:buNone/>
            </a:pPr>
            <a:endParaRPr/>
          </a:p>
          <a:p>
            <a:pPr marL="274320" lvl="0" indent="-274320" algn="l" rtl="0">
              <a:spcBef>
                <a:spcPts val="600"/>
              </a:spcBef>
              <a:spcAft>
                <a:spcPts val="0"/>
              </a:spcAft>
              <a:buSzPts val="1976"/>
              <a:buNone/>
            </a:pPr>
            <a:endParaRPr/>
          </a:p>
          <a:p>
            <a:pPr marL="274320" lvl="0" indent="-148844" algn="l" rtl="0">
              <a:spcBef>
                <a:spcPts val="600"/>
              </a:spcBef>
              <a:spcAft>
                <a:spcPts val="0"/>
              </a:spcAft>
              <a:buSzPts val="1976"/>
              <a:buNone/>
            </a:pPr>
            <a:endParaRPr/>
          </a:p>
          <a:p>
            <a:pPr marL="274320" lvl="0" indent="-274320" algn="l" rtl="0">
              <a:spcBef>
                <a:spcPts val="600"/>
              </a:spcBef>
              <a:spcAft>
                <a:spcPts val="0"/>
              </a:spcAft>
              <a:buSzPts val="1976"/>
              <a:buChar char="🞂"/>
            </a:pPr>
            <a:r>
              <a:rPr lang="it-IT">
                <a:latin typeface="Overlock"/>
                <a:ea typeface="Overlock"/>
                <a:cs typeface="Overlock"/>
                <a:sym typeface="Overlock"/>
              </a:rPr>
              <a:t>L’Istituto Tecnico Agrario si pone l’</a:t>
            </a:r>
            <a:r>
              <a:rPr lang="it-IT">
                <a:solidFill>
                  <a:srgbClr val="FF9900"/>
                </a:solidFill>
                <a:latin typeface="Overlock"/>
                <a:ea typeface="Overlock"/>
                <a:cs typeface="Overlock"/>
                <a:sym typeface="Overlock"/>
              </a:rPr>
              <a:t>obiettivo</a:t>
            </a:r>
            <a:r>
              <a:rPr lang="it-IT">
                <a:solidFill>
                  <a:srgbClr val="00B050"/>
                </a:solidFill>
                <a:latin typeface="Overlock"/>
                <a:ea typeface="Overlock"/>
                <a:cs typeface="Overlock"/>
                <a:sym typeface="Overlock"/>
              </a:rPr>
              <a:t> </a:t>
            </a:r>
            <a:r>
              <a:rPr lang="it-IT">
                <a:latin typeface="Overlock"/>
                <a:ea typeface="Overlock"/>
                <a:cs typeface="Overlock"/>
                <a:sym typeface="Overlock"/>
              </a:rPr>
              <a:t>di formare figure con </a:t>
            </a:r>
            <a:r>
              <a:rPr lang="it-IT">
                <a:solidFill>
                  <a:srgbClr val="FF9900"/>
                </a:solidFill>
                <a:latin typeface="Overlock"/>
                <a:ea typeface="Overlock"/>
                <a:cs typeface="Overlock"/>
                <a:sym typeface="Overlock"/>
              </a:rPr>
              <a:t>competenze</a:t>
            </a:r>
            <a:r>
              <a:rPr lang="it-IT">
                <a:latin typeface="Overlock"/>
                <a:ea typeface="Overlock"/>
                <a:cs typeface="Overlock"/>
                <a:sym typeface="Overlock"/>
              </a:rPr>
              <a:t> nel campo dell’</a:t>
            </a:r>
            <a:r>
              <a:rPr lang="it-IT">
                <a:solidFill>
                  <a:srgbClr val="FF9900"/>
                </a:solidFill>
                <a:latin typeface="Overlock"/>
                <a:ea typeface="Overlock"/>
                <a:cs typeface="Overlock"/>
                <a:sym typeface="Overlock"/>
              </a:rPr>
              <a:t>organizzazione</a:t>
            </a:r>
            <a:r>
              <a:rPr lang="it-IT">
                <a:latin typeface="Overlock"/>
                <a:ea typeface="Overlock"/>
                <a:cs typeface="Overlock"/>
                <a:sym typeface="Overlock"/>
              </a:rPr>
              <a:t> e della </a:t>
            </a:r>
            <a:r>
              <a:rPr lang="it-IT">
                <a:solidFill>
                  <a:srgbClr val="FF9900"/>
                </a:solidFill>
                <a:latin typeface="Overlock"/>
                <a:ea typeface="Overlock"/>
                <a:cs typeface="Overlock"/>
                <a:sym typeface="Overlock"/>
              </a:rPr>
              <a:t>gestione</a:t>
            </a:r>
            <a:r>
              <a:rPr lang="it-IT">
                <a:latin typeface="Overlock"/>
                <a:ea typeface="Overlock"/>
                <a:cs typeface="Overlock"/>
                <a:sym typeface="Overlock"/>
              </a:rPr>
              <a:t> delle </a:t>
            </a:r>
            <a:r>
              <a:rPr lang="it-IT">
                <a:solidFill>
                  <a:srgbClr val="FF9900"/>
                </a:solidFill>
                <a:latin typeface="Overlock"/>
                <a:ea typeface="Overlock"/>
                <a:cs typeface="Overlock"/>
                <a:sym typeface="Overlock"/>
              </a:rPr>
              <a:t>attività produttive, trasformative e di valorizzazione del settore agrario.</a:t>
            </a:r>
            <a:endParaRPr>
              <a:solidFill>
                <a:srgbClr val="FF9900"/>
              </a:solidFill>
            </a:endParaRPr>
          </a:p>
          <a:p>
            <a:pPr marL="274320" lvl="0" indent="-148844" algn="l" rtl="0">
              <a:spcBef>
                <a:spcPts val="600"/>
              </a:spcBef>
              <a:spcAft>
                <a:spcPts val="0"/>
              </a:spcAft>
              <a:buSzPts val="1976"/>
              <a:buNone/>
            </a:pPr>
            <a:endParaRPr/>
          </a:p>
        </p:txBody>
      </p:sp>
      <p:pic>
        <p:nvPicPr>
          <p:cNvPr id="115" name="Google Shape;115;p2" descr="IMG_1215.PNG"/>
          <p:cNvPicPr preferRelativeResize="0"/>
          <p:nvPr/>
        </p:nvPicPr>
        <p:blipFill rotWithShape="1">
          <a:blip r:embed="rId3">
            <a:alphaModFix/>
          </a:blip>
          <a:srcRect/>
          <a:stretch/>
        </p:blipFill>
        <p:spPr>
          <a:xfrm>
            <a:off x="6732241" y="260648"/>
            <a:ext cx="1811963" cy="823620"/>
          </a:xfrm>
          <a:prstGeom prst="rect">
            <a:avLst/>
          </a:prstGeom>
          <a:noFill/>
          <a:ln>
            <a:noFill/>
          </a:ln>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19"/>
        <p:cNvGrpSpPr/>
        <p:nvPr/>
      </p:nvGrpSpPr>
      <p:grpSpPr>
        <a:xfrm>
          <a:off x="0" y="0"/>
          <a:ext cx="0" cy="0"/>
          <a:chOff x="0" y="0"/>
          <a:chExt cx="0" cy="0"/>
        </a:xfrm>
      </p:grpSpPr>
      <p:sp>
        <p:nvSpPr>
          <p:cNvPr id="120" name="Google Shape;120;p3"/>
          <p:cNvSpPr txBox="1">
            <a:spLocks noGrp="1"/>
          </p:cNvSpPr>
          <p:nvPr>
            <p:ph type="title"/>
          </p:nvPr>
        </p:nvSpPr>
        <p:spPr>
          <a:xfrm>
            <a:off x="457200" y="228600"/>
            <a:ext cx="8229600" cy="914400"/>
          </a:xfrm>
          <a:prstGeom prst="rect">
            <a:avLst/>
          </a:prstGeom>
          <a:noFill/>
          <a:ln w="9525" cap="flat" cmpd="sng">
            <a:solidFill>
              <a:srgbClr val="FFC000"/>
            </a:solidFill>
            <a:prstDash val="solid"/>
            <a:round/>
            <a:headEnd type="none" w="sm" len="sm"/>
            <a:tailEnd type="none" w="sm" len="sm"/>
          </a:ln>
        </p:spPr>
        <p:txBody>
          <a:bodyPr spcFirstLastPara="1" wrap="square" lIns="91425" tIns="45700" rIns="91425" bIns="45700" anchor="b" anchorCtr="0">
            <a:normAutofit/>
          </a:bodyPr>
          <a:lstStyle/>
          <a:p>
            <a:pPr marL="0" lvl="0" indent="0" algn="l" rtl="0">
              <a:spcBef>
                <a:spcPts val="0"/>
              </a:spcBef>
              <a:spcAft>
                <a:spcPts val="0"/>
              </a:spcAft>
              <a:buClr>
                <a:schemeClr val="dk2"/>
              </a:buClr>
              <a:buSzPts val="3200"/>
              <a:buFont typeface="Overlock"/>
              <a:buNone/>
            </a:pPr>
            <a:r>
              <a:rPr lang="it-IT">
                <a:latin typeface="Overlock"/>
                <a:ea typeface="Overlock"/>
                <a:cs typeface="Overlock"/>
                <a:sym typeface="Overlock"/>
              </a:rPr>
              <a:t>Focus</a:t>
            </a:r>
            <a:endParaRPr>
              <a:latin typeface="Overlock"/>
              <a:ea typeface="Overlock"/>
              <a:cs typeface="Overlock"/>
              <a:sym typeface="Overlock"/>
            </a:endParaRPr>
          </a:p>
        </p:txBody>
      </p:sp>
      <p:sp>
        <p:nvSpPr>
          <p:cNvPr id="121" name="Google Shape;121;p3"/>
          <p:cNvSpPr txBox="1">
            <a:spLocks noGrp="1"/>
          </p:cNvSpPr>
          <p:nvPr>
            <p:ph type="body" idx="1"/>
          </p:nvPr>
        </p:nvSpPr>
        <p:spPr>
          <a:xfrm>
            <a:off x="457200" y="1219200"/>
            <a:ext cx="4041648" cy="4937760"/>
          </a:xfrm>
          <a:prstGeom prst="rect">
            <a:avLst/>
          </a:prstGeom>
          <a:noFill/>
          <a:ln w="9525" cap="flat" cmpd="sng">
            <a:solidFill>
              <a:srgbClr val="FF0000"/>
            </a:solidFill>
            <a:prstDash val="solid"/>
            <a:round/>
            <a:headEnd type="none" w="sm" len="sm"/>
            <a:tailEnd type="none" w="sm" len="sm"/>
          </a:ln>
        </p:spPr>
        <p:txBody>
          <a:bodyPr spcFirstLastPara="1" wrap="square" lIns="91425" tIns="45700" rIns="91425" bIns="45700" anchor="t" anchorCtr="0">
            <a:normAutofit/>
          </a:bodyPr>
          <a:lstStyle/>
          <a:p>
            <a:pPr marL="274320" lvl="0" indent="-274320" algn="l" rtl="0">
              <a:spcBef>
                <a:spcPts val="0"/>
              </a:spcBef>
              <a:spcAft>
                <a:spcPts val="0"/>
              </a:spcAft>
              <a:buSzPts val="1976"/>
              <a:buChar char="🞂"/>
            </a:pPr>
            <a:r>
              <a:rPr lang="it-IT"/>
              <a:t>Qualità dei prodotti</a:t>
            </a:r>
            <a:endParaRPr/>
          </a:p>
        </p:txBody>
      </p:sp>
      <p:sp>
        <p:nvSpPr>
          <p:cNvPr id="122" name="Google Shape;122;p3"/>
          <p:cNvSpPr txBox="1">
            <a:spLocks noGrp="1"/>
          </p:cNvSpPr>
          <p:nvPr>
            <p:ph type="body" idx="2"/>
          </p:nvPr>
        </p:nvSpPr>
        <p:spPr>
          <a:xfrm>
            <a:off x="4632199" y="1216152"/>
            <a:ext cx="4041648" cy="4937760"/>
          </a:xfrm>
          <a:prstGeom prst="rect">
            <a:avLst/>
          </a:prstGeom>
          <a:noFill/>
          <a:ln w="9525" cap="flat" cmpd="sng">
            <a:solidFill>
              <a:srgbClr val="00B050"/>
            </a:solidFill>
            <a:prstDash val="solid"/>
            <a:round/>
            <a:headEnd type="none" w="sm" len="sm"/>
            <a:tailEnd type="none" w="sm" len="sm"/>
          </a:ln>
        </p:spPr>
        <p:txBody>
          <a:bodyPr spcFirstLastPara="1" wrap="square" lIns="91425" tIns="45700" rIns="91425" bIns="45700" anchor="t" anchorCtr="0">
            <a:normAutofit/>
          </a:bodyPr>
          <a:lstStyle/>
          <a:p>
            <a:pPr marL="274320" lvl="0" indent="-274320" algn="l" rtl="0">
              <a:spcBef>
                <a:spcPts val="0"/>
              </a:spcBef>
              <a:spcAft>
                <a:spcPts val="0"/>
              </a:spcAft>
              <a:buSzPts val="1976"/>
              <a:buChar char="🞂"/>
            </a:pPr>
            <a:r>
              <a:rPr lang="it-IT"/>
              <a:t>Rispetto per l’ambiente</a:t>
            </a:r>
            <a:endParaRPr/>
          </a:p>
        </p:txBody>
      </p:sp>
      <p:pic>
        <p:nvPicPr>
          <p:cNvPr id="123" name="Google Shape;123;p3" descr="IMG_1215.PNG"/>
          <p:cNvPicPr preferRelativeResize="0"/>
          <p:nvPr/>
        </p:nvPicPr>
        <p:blipFill rotWithShape="1">
          <a:blip r:embed="rId3">
            <a:alphaModFix/>
          </a:blip>
          <a:srcRect/>
          <a:stretch/>
        </p:blipFill>
        <p:spPr>
          <a:xfrm>
            <a:off x="6732241" y="260648"/>
            <a:ext cx="1811963" cy="823620"/>
          </a:xfrm>
          <a:prstGeom prst="rect">
            <a:avLst/>
          </a:prstGeom>
          <a:noFill/>
          <a:ln>
            <a:noFill/>
          </a:ln>
        </p:spPr>
      </p:pic>
      <p:pic>
        <p:nvPicPr>
          <p:cNvPr id="124" name="Google Shape;124;p3" descr="qualita-del-prodotto.jpg"/>
          <p:cNvPicPr preferRelativeResize="0"/>
          <p:nvPr/>
        </p:nvPicPr>
        <p:blipFill rotWithShape="1">
          <a:blip r:embed="rId4">
            <a:alphaModFix/>
          </a:blip>
          <a:srcRect/>
          <a:stretch/>
        </p:blipFill>
        <p:spPr>
          <a:xfrm>
            <a:off x="683568" y="1916832"/>
            <a:ext cx="3600400" cy="3600400"/>
          </a:xfrm>
          <a:prstGeom prst="rect">
            <a:avLst/>
          </a:prstGeom>
          <a:noFill/>
          <a:ln>
            <a:noFill/>
          </a:ln>
        </p:spPr>
      </p:pic>
      <p:pic>
        <p:nvPicPr>
          <p:cNvPr id="125" name="Google Shape;125;p3" descr="download.jpg"/>
          <p:cNvPicPr preferRelativeResize="0"/>
          <p:nvPr/>
        </p:nvPicPr>
        <p:blipFill rotWithShape="1">
          <a:blip r:embed="rId5">
            <a:alphaModFix/>
          </a:blip>
          <a:srcRect/>
          <a:stretch/>
        </p:blipFill>
        <p:spPr>
          <a:xfrm>
            <a:off x="4788025" y="1772817"/>
            <a:ext cx="3735859" cy="3735859"/>
          </a:xfrm>
          <a:prstGeom prst="rect">
            <a:avLst/>
          </a:prstGeom>
          <a:noFill/>
          <a:ln>
            <a:noFill/>
          </a:ln>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129"/>
        <p:cNvGrpSpPr/>
        <p:nvPr/>
      </p:nvGrpSpPr>
      <p:grpSpPr>
        <a:xfrm>
          <a:off x="0" y="0"/>
          <a:ext cx="0" cy="0"/>
          <a:chOff x="0" y="0"/>
          <a:chExt cx="0" cy="0"/>
        </a:xfrm>
      </p:grpSpPr>
      <p:sp>
        <p:nvSpPr>
          <p:cNvPr id="130" name="Google Shape;130;p4"/>
          <p:cNvSpPr txBox="1">
            <a:spLocks noGrp="1"/>
          </p:cNvSpPr>
          <p:nvPr>
            <p:ph type="title"/>
          </p:nvPr>
        </p:nvSpPr>
        <p:spPr>
          <a:xfrm>
            <a:off x="457200" y="152400"/>
            <a:ext cx="8229600" cy="990600"/>
          </a:xfrm>
          <a:prstGeom prst="rect">
            <a:avLst/>
          </a:prstGeom>
          <a:noFill/>
          <a:ln w="9525" cap="flat" cmpd="sng">
            <a:solidFill>
              <a:srgbClr val="FFC000"/>
            </a:solidFill>
            <a:prstDash val="solid"/>
            <a:round/>
            <a:headEnd type="none" w="sm" len="sm"/>
            <a:tailEnd type="none" w="sm" len="sm"/>
          </a:ln>
        </p:spPr>
        <p:txBody>
          <a:bodyPr spcFirstLastPara="1" wrap="square" lIns="91425" tIns="45700" rIns="91425" bIns="45700" anchor="b" anchorCtr="0">
            <a:normAutofit/>
          </a:bodyPr>
          <a:lstStyle/>
          <a:p>
            <a:pPr marL="0" lvl="0" indent="0" algn="l" rtl="0">
              <a:spcBef>
                <a:spcPts val="0"/>
              </a:spcBef>
              <a:spcAft>
                <a:spcPts val="0"/>
              </a:spcAft>
              <a:buClr>
                <a:schemeClr val="dk2"/>
              </a:buClr>
              <a:buSzPts val="3200"/>
              <a:buFont typeface="Overlock"/>
              <a:buNone/>
            </a:pPr>
            <a:r>
              <a:rPr lang="it-IT">
                <a:latin typeface="Overlock"/>
                <a:ea typeface="Overlock"/>
                <a:cs typeface="Overlock"/>
                <a:sym typeface="Overlock"/>
              </a:rPr>
              <a:t>Quadro orario</a:t>
            </a:r>
            <a:endParaRPr>
              <a:latin typeface="Overlock"/>
              <a:ea typeface="Overlock"/>
              <a:cs typeface="Overlock"/>
              <a:sym typeface="Overlock"/>
            </a:endParaRPr>
          </a:p>
        </p:txBody>
      </p:sp>
      <p:pic>
        <p:nvPicPr>
          <p:cNvPr id="131" name="Google Shape;131;p4" descr="images.png"/>
          <p:cNvPicPr preferRelativeResize="0">
            <a:picLocks noGrp="1"/>
          </p:cNvPicPr>
          <p:nvPr>
            <p:ph type="body" idx="1"/>
          </p:nvPr>
        </p:nvPicPr>
        <p:blipFill rotWithShape="1">
          <a:blip r:embed="rId3">
            <a:alphaModFix/>
          </a:blip>
          <a:srcRect/>
          <a:stretch/>
        </p:blipFill>
        <p:spPr>
          <a:xfrm>
            <a:off x="2987824" y="1916832"/>
            <a:ext cx="2943771" cy="2943771"/>
          </a:xfrm>
          <a:prstGeom prst="rect">
            <a:avLst/>
          </a:prstGeom>
          <a:noFill/>
          <a:ln>
            <a:noFill/>
          </a:ln>
        </p:spPr>
      </p:pic>
      <p:pic>
        <p:nvPicPr>
          <p:cNvPr id="132" name="Google Shape;132;p4" descr="IMG_1215.PNG"/>
          <p:cNvPicPr preferRelativeResize="0"/>
          <p:nvPr/>
        </p:nvPicPr>
        <p:blipFill rotWithShape="1">
          <a:blip r:embed="rId4">
            <a:alphaModFix/>
          </a:blip>
          <a:srcRect/>
          <a:stretch/>
        </p:blipFill>
        <p:spPr>
          <a:xfrm>
            <a:off x="6732241" y="260648"/>
            <a:ext cx="1811963" cy="823620"/>
          </a:xfrm>
          <a:prstGeom prst="rect">
            <a:avLst/>
          </a:prstGeom>
          <a:noFill/>
          <a:ln>
            <a:noFill/>
          </a:ln>
        </p:spPr>
      </p:pic>
      <p:sp>
        <p:nvSpPr>
          <p:cNvPr id="133" name="Google Shape;133;p4"/>
          <p:cNvSpPr txBox="1"/>
          <p:nvPr/>
        </p:nvSpPr>
        <p:spPr>
          <a:xfrm>
            <a:off x="611560" y="5085184"/>
            <a:ext cx="8064896" cy="923330"/>
          </a:xfrm>
          <a:prstGeom prst="rect">
            <a:avLst/>
          </a:prstGeom>
          <a:noFill/>
          <a:ln w="9525" cap="flat" cmpd="sng">
            <a:solidFill>
              <a:srgbClr val="00B050"/>
            </a:solidFill>
            <a:prstDash val="solid"/>
            <a:round/>
            <a:headEnd type="none" w="sm" len="sm"/>
            <a:tailEnd type="none" w="sm" len="sm"/>
          </a:ln>
        </p:spPr>
        <p:txBody>
          <a:bodyPr spcFirstLastPara="1" wrap="square" lIns="91425" tIns="45700" rIns="91425" bIns="45700" anchor="t" anchorCtr="0">
            <a:spAutoFit/>
          </a:bodyPr>
          <a:lstStyle/>
          <a:p>
            <a:pPr marL="0" marR="0" lvl="0" indent="0" algn="l" rtl="0">
              <a:spcBef>
                <a:spcPts val="0"/>
              </a:spcBef>
              <a:spcAft>
                <a:spcPts val="0"/>
              </a:spcAft>
              <a:buNone/>
            </a:pPr>
            <a:r>
              <a:rPr lang="it-IT" sz="1800" b="1" i="0" u="none" strike="noStrike" cap="none">
                <a:solidFill>
                  <a:schemeClr val="dk1"/>
                </a:solidFill>
                <a:latin typeface="Overlock"/>
                <a:ea typeface="Overlock"/>
                <a:cs typeface="Overlock"/>
                <a:sym typeface="Overlock"/>
              </a:rPr>
              <a:t>Di seguito troverete il quadro orario e tra parentesi le ore di codocenza con docente tecnico-pratico: 8ore nel biennio, 7 al terzo anno, 9 al quarto anno e 10 al quinto.</a:t>
            </a:r>
            <a:endParaRPr sz="1800" b="1">
              <a:solidFill>
                <a:schemeClr val="dk1"/>
              </a:solidFill>
              <a:latin typeface="Overlock"/>
              <a:ea typeface="Overlock"/>
              <a:cs typeface="Overlock"/>
              <a:sym typeface="Overlock"/>
            </a:endParaRPr>
          </a:p>
        </p:txBody>
      </p:sp>
      <p:pic>
        <p:nvPicPr>
          <p:cNvPr id="134" name="Google Shape;134;p4" descr="101979836-logos-del-vettore-verde-dell-elemento-della-natura-di-ecologia-della-foglia-dell-albero.jpg"/>
          <p:cNvPicPr preferRelativeResize="0"/>
          <p:nvPr/>
        </p:nvPicPr>
        <p:blipFill rotWithShape="1">
          <a:blip r:embed="rId5">
            <a:alphaModFix/>
          </a:blip>
          <a:srcRect/>
          <a:stretch/>
        </p:blipFill>
        <p:spPr>
          <a:xfrm>
            <a:off x="0" y="2348880"/>
            <a:ext cx="2430270" cy="1944216"/>
          </a:xfrm>
          <a:prstGeom prst="rect">
            <a:avLst/>
          </a:prstGeom>
          <a:noFill/>
          <a:ln>
            <a:noFill/>
          </a:ln>
        </p:spPr>
      </p:pic>
      <p:pic>
        <p:nvPicPr>
          <p:cNvPr id="135" name="Google Shape;135;p4" descr="101979836-logos-del-vettore-verde-dell-elemento-della-natura-di-ecologia-della-foglia-dell-albero.jpg"/>
          <p:cNvPicPr preferRelativeResize="0"/>
          <p:nvPr/>
        </p:nvPicPr>
        <p:blipFill rotWithShape="1">
          <a:blip r:embed="rId5">
            <a:alphaModFix/>
          </a:blip>
          <a:srcRect/>
          <a:stretch/>
        </p:blipFill>
        <p:spPr>
          <a:xfrm>
            <a:off x="6713730" y="2420888"/>
            <a:ext cx="2430270" cy="1944216"/>
          </a:xfrm>
          <a:prstGeom prst="rect">
            <a:avLst/>
          </a:prstGeom>
          <a:noFill/>
          <a:ln>
            <a:noFill/>
          </a:ln>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BDF295"/>
        </a:solidFill>
        <a:effectLst/>
      </p:bgPr>
    </p:bg>
    <p:spTree>
      <p:nvGrpSpPr>
        <p:cNvPr id="1" name="Shape 139"/>
        <p:cNvGrpSpPr/>
        <p:nvPr/>
      </p:nvGrpSpPr>
      <p:grpSpPr>
        <a:xfrm>
          <a:off x="0" y="0"/>
          <a:ext cx="0" cy="0"/>
          <a:chOff x="0" y="0"/>
          <a:chExt cx="0" cy="0"/>
        </a:xfrm>
      </p:grpSpPr>
      <p:sp>
        <p:nvSpPr>
          <p:cNvPr id="140" name="Google Shape;140;p5"/>
          <p:cNvSpPr txBox="1">
            <a:spLocks noGrp="1"/>
          </p:cNvSpPr>
          <p:nvPr>
            <p:ph type="body" idx="1"/>
          </p:nvPr>
        </p:nvSpPr>
        <p:spPr>
          <a:xfrm>
            <a:off x="0" y="0"/>
            <a:ext cx="3741813" cy="360040"/>
          </a:xfrm>
          <a:prstGeom prst="rect">
            <a:avLst/>
          </a:prstGeom>
          <a:noFill/>
          <a:ln>
            <a:noFill/>
          </a:ln>
        </p:spPr>
        <p:txBody>
          <a:bodyPr spcFirstLastPara="1" wrap="square" lIns="91425" tIns="45700" rIns="91425" bIns="45700" anchor="b" anchorCtr="0">
            <a:noAutofit/>
          </a:bodyPr>
          <a:lstStyle/>
          <a:p>
            <a:pPr marL="0" lvl="0" indent="0" algn="l" rtl="0">
              <a:spcBef>
                <a:spcPts val="0"/>
              </a:spcBef>
              <a:spcAft>
                <a:spcPts val="0"/>
              </a:spcAft>
              <a:buSzPts val="1824"/>
              <a:buNone/>
            </a:pPr>
            <a:r>
              <a:rPr lang="it-IT">
                <a:latin typeface="Overlock"/>
                <a:ea typeface="Overlock"/>
                <a:cs typeface="Overlock"/>
                <a:sym typeface="Overlock"/>
              </a:rPr>
              <a:t>Area comune</a:t>
            </a:r>
            <a:endParaRPr>
              <a:latin typeface="Overlock"/>
              <a:ea typeface="Overlock"/>
              <a:cs typeface="Overlock"/>
              <a:sym typeface="Overlock"/>
            </a:endParaRPr>
          </a:p>
        </p:txBody>
      </p:sp>
      <p:sp>
        <p:nvSpPr>
          <p:cNvPr id="141" name="Google Shape;141;p5"/>
          <p:cNvSpPr txBox="1">
            <a:spLocks noGrp="1"/>
          </p:cNvSpPr>
          <p:nvPr>
            <p:ph type="body" idx="2"/>
          </p:nvPr>
        </p:nvSpPr>
        <p:spPr>
          <a:xfrm>
            <a:off x="0" y="2996952"/>
            <a:ext cx="8820472" cy="432048"/>
          </a:xfrm>
          <a:prstGeom prst="rect">
            <a:avLst/>
          </a:prstGeom>
          <a:noFill/>
          <a:ln>
            <a:noFill/>
          </a:ln>
        </p:spPr>
        <p:txBody>
          <a:bodyPr spcFirstLastPara="1" wrap="square" lIns="91425" tIns="45700" rIns="91425" bIns="45700" anchor="b" anchorCtr="0">
            <a:normAutofit lnSpcReduction="10000"/>
          </a:bodyPr>
          <a:lstStyle/>
          <a:p>
            <a:pPr marL="0" lvl="0" indent="0" algn="l" rtl="0">
              <a:spcBef>
                <a:spcPts val="0"/>
              </a:spcBef>
              <a:spcAft>
                <a:spcPts val="0"/>
              </a:spcAft>
              <a:buSzPts val="1824"/>
              <a:buNone/>
            </a:pPr>
            <a:r>
              <a:rPr lang="it-IT">
                <a:latin typeface="Overlock"/>
                <a:ea typeface="Overlock"/>
                <a:cs typeface="Overlock"/>
                <a:sym typeface="Overlock"/>
              </a:rPr>
              <a:t>Articolazione “Produzioni e trasformazioni”</a:t>
            </a:r>
            <a:endParaRPr>
              <a:latin typeface="Overlock"/>
              <a:ea typeface="Overlock"/>
              <a:cs typeface="Overlock"/>
              <a:sym typeface="Overlock"/>
            </a:endParaRPr>
          </a:p>
        </p:txBody>
      </p:sp>
      <p:pic>
        <p:nvPicPr>
          <p:cNvPr id="142" name="Google Shape;142;p5" descr="Immagine.png"/>
          <p:cNvPicPr preferRelativeResize="0">
            <a:picLocks noGrp="1"/>
          </p:cNvPicPr>
          <p:nvPr>
            <p:ph type="body" idx="3"/>
          </p:nvPr>
        </p:nvPicPr>
        <p:blipFill rotWithShape="1">
          <a:blip r:embed="rId3">
            <a:alphaModFix/>
          </a:blip>
          <a:srcRect/>
          <a:stretch/>
        </p:blipFill>
        <p:spPr>
          <a:xfrm>
            <a:off x="0" y="260648"/>
            <a:ext cx="8748464" cy="2736304"/>
          </a:xfrm>
          <a:prstGeom prst="rect">
            <a:avLst/>
          </a:prstGeom>
          <a:noFill/>
          <a:ln>
            <a:noFill/>
          </a:ln>
        </p:spPr>
      </p:pic>
      <p:pic>
        <p:nvPicPr>
          <p:cNvPr id="143" name="Google Shape;143;p5" descr="Immagine3.png"/>
          <p:cNvPicPr preferRelativeResize="0"/>
          <p:nvPr/>
        </p:nvPicPr>
        <p:blipFill rotWithShape="1">
          <a:blip r:embed="rId4">
            <a:alphaModFix/>
          </a:blip>
          <a:srcRect/>
          <a:stretch/>
        </p:blipFill>
        <p:spPr>
          <a:xfrm>
            <a:off x="0" y="3329608"/>
            <a:ext cx="8820472" cy="3528392"/>
          </a:xfrm>
          <a:prstGeom prst="rect">
            <a:avLst/>
          </a:prstGeom>
          <a:noFill/>
          <a:ln>
            <a:noFill/>
          </a:ln>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47"/>
        <p:cNvGrpSpPr/>
        <p:nvPr/>
      </p:nvGrpSpPr>
      <p:grpSpPr>
        <a:xfrm>
          <a:off x="0" y="0"/>
          <a:ext cx="0" cy="0"/>
          <a:chOff x="0" y="0"/>
          <a:chExt cx="0" cy="0"/>
        </a:xfrm>
      </p:grpSpPr>
      <p:sp>
        <p:nvSpPr>
          <p:cNvPr id="148" name="Google Shape;148;p6"/>
          <p:cNvSpPr txBox="1">
            <a:spLocks noGrp="1"/>
          </p:cNvSpPr>
          <p:nvPr>
            <p:ph type="body" idx="1"/>
          </p:nvPr>
        </p:nvSpPr>
        <p:spPr>
          <a:xfrm>
            <a:off x="467544" y="404664"/>
            <a:ext cx="3744416" cy="685800"/>
          </a:xfrm>
          <a:prstGeom prst="rect">
            <a:avLst/>
          </a:prstGeom>
          <a:noFill/>
          <a:ln w="9525" cap="flat" cmpd="sng">
            <a:solidFill>
              <a:srgbClr val="FFC000"/>
            </a:solidFill>
            <a:prstDash val="solid"/>
            <a:round/>
            <a:headEnd type="none" w="sm" len="sm"/>
            <a:tailEnd type="none" w="sm" len="sm"/>
          </a:ln>
        </p:spPr>
        <p:txBody>
          <a:bodyPr spcFirstLastPara="1" wrap="square" lIns="91425" tIns="45700" rIns="91425" bIns="45700" anchor="b" anchorCtr="0">
            <a:noAutofit/>
          </a:bodyPr>
          <a:lstStyle/>
          <a:p>
            <a:pPr marL="0" lvl="0" indent="0" algn="l" rtl="0">
              <a:spcBef>
                <a:spcPts val="0"/>
              </a:spcBef>
              <a:spcAft>
                <a:spcPts val="0"/>
              </a:spcAft>
              <a:buSzPts val="1824"/>
              <a:buNone/>
            </a:pPr>
            <a:r>
              <a:rPr lang="it-IT">
                <a:latin typeface="Overlock"/>
                <a:ea typeface="Overlock"/>
                <a:cs typeface="Overlock"/>
                <a:sym typeface="Overlock"/>
              </a:rPr>
              <a:t>Dall’aula …</a:t>
            </a:r>
            <a:endParaRPr>
              <a:latin typeface="Overlock"/>
              <a:ea typeface="Overlock"/>
              <a:cs typeface="Overlock"/>
              <a:sym typeface="Overlock"/>
            </a:endParaRPr>
          </a:p>
        </p:txBody>
      </p:sp>
      <p:sp>
        <p:nvSpPr>
          <p:cNvPr id="149" name="Google Shape;149;p6"/>
          <p:cNvSpPr txBox="1">
            <a:spLocks noGrp="1"/>
          </p:cNvSpPr>
          <p:nvPr>
            <p:ph type="body" idx="2"/>
          </p:nvPr>
        </p:nvSpPr>
        <p:spPr>
          <a:xfrm>
            <a:off x="4644008" y="1196752"/>
            <a:ext cx="4045969" cy="685800"/>
          </a:xfrm>
          <a:prstGeom prst="rect">
            <a:avLst/>
          </a:prstGeom>
          <a:noFill/>
          <a:ln w="9525" cap="flat" cmpd="sng">
            <a:solidFill>
              <a:srgbClr val="00B050"/>
            </a:solidFill>
            <a:prstDash val="solid"/>
            <a:round/>
            <a:headEnd type="none" w="sm" len="sm"/>
            <a:tailEnd type="none" w="sm" len="sm"/>
          </a:ln>
        </p:spPr>
        <p:txBody>
          <a:bodyPr spcFirstLastPara="1" wrap="square" lIns="91425" tIns="45700" rIns="91425" bIns="45700" anchor="b" anchorCtr="0">
            <a:normAutofit/>
          </a:bodyPr>
          <a:lstStyle/>
          <a:p>
            <a:pPr marL="0" lvl="0" indent="0" algn="l" rtl="0">
              <a:spcBef>
                <a:spcPts val="0"/>
              </a:spcBef>
              <a:spcAft>
                <a:spcPts val="0"/>
              </a:spcAft>
              <a:buSzPts val="1824"/>
              <a:buNone/>
            </a:pPr>
            <a:r>
              <a:rPr lang="it-IT"/>
              <a:t>… all’azienda</a:t>
            </a:r>
            <a:endParaRPr/>
          </a:p>
        </p:txBody>
      </p:sp>
      <p:pic>
        <p:nvPicPr>
          <p:cNvPr id="150" name="Google Shape;150;p6" descr="depositphotos_19959451-stock-illustration-vector-illustration-of-an-empty.jpg"/>
          <p:cNvPicPr preferRelativeResize="0">
            <a:picLocks noGrp="1"/>
          </p:cNvPicPr>
          <p:nvPr>
            <p:ph type="body" idx="3"/>
          </p:nvPr>
        </p:nvPicPr>
        <p:blipFill rotWithShape="1">
          <a:blip r:embed="rId3">
            <a:alphaModFix/>
          </a:blip>
          <a:srcRect/>
          <a:stretch/>
        </p:blipFill>
        <p:spPr>
          <a:xfrm>
            <a:off x="323528" y="1988840"/>
            <a:ext cx="4038600" cy="2996808"/>
          </a:xfrm>
          <a:prstGeom prst="rect">
            <a:avLst/>
          </a:prstGeom>
          <a:noFill/>
          <a:ln w="9525" cap="flat" cmpd="sng">
            <a:solidFill>
              <a:srgbClr val="FFC000"/>
            </a:solidFill>
            <a:prstDash val="solid"/>
            <a:round/>
            <a:headEnd type="none" w="sm" len="sm"/>
            <a:tailEnd type="none" w="sm" len="sm"/>
          </a:ln>
        </p:spPr>
      </p:pic>
      <p:pic>
        <p:nvPicPr>
          <p:cNvPr id="151" name="Google Shape;151;p6" descr="farm-cartoon-background_1284-6331.jpg"/>
          <p:cNvPicPr preferRelativeResize="0">
            <a:picLocks noGrp="1"/>
          </p:cNvPicPr>
          <p:nvPr>
            <p:ph type="body" idx="4"/>
          </p:nvPr>
        </p:nvPicPr>
        <p:blipFill rotWithShape="1">
          <a:blip r:embed="rId4">
            <a:alphaModFix/>
          </a:blip>
          <a:srcRect/>
          <a:stretch/>
        </p:blipFill>
        <p:spPr>
          <a:xfrm>
            <a:off x="4644008" y="1988840"/>
            <a:ext cx="4104456" cy="3024336"/>
          </a:xfrm>
          <a:prstGeom prst="rect">
            <a:avLst/>
          </a:prstGeom>
          <a:noFill/>
          <a:ln w="9525" cap="flat" cmpd="sng">
            <a:solidFill>
              <a:srgbClr val="00B050"/>
            </a:solidFill>
            <a:prstDash val="solid"/>
            <a:round/>
            <a:headEnd type="none" w="sm" len="sm"/>
            <a:tailEnd type="none" w="sm" len="sm"/>
          </a:ln>
        </p:spPr>
      </p:pic>
      <p:pic>
        <p:nvPicPr>
          <p:cNvPr id="152" name="Google Shape;152;p6" descr="IMG_1215.PNG"/>
          <p:cNvPicPr preferRelativeResize="0"/>
          <p:nvPr/>
        </p:nvPicPr>
        <p:blipFill rotWithShape="1">
          <a:blip r:embed="rId5">
            <a:alphaModFix/>
          </a:blip>
          <a:srcRect/>
          <a:stretch/>
        </p:blipFill>
        <p:spPr>
          <a:xfrm>
            <a:off x="6732241" y="260648"/>
            <a:ext cx="1811963" cy="823620"/>
          </a:xfrm>
          <a:prstGeom prst="rect">
            <a:avLst/>
          </a:prstGeom>
          <a:noFill/>
          <a:ln>
            <a:noFill/>
          </a:ln>
        </p:spPr>
      </p:pic>
      <p:sp>
        <p:nvSpPr>
          <p:cNvPr id="153" name="Google Shape;153;p6"/>
          <p:cNvSpPr txBox="1"/>
          <p:nvPr/>
        </p:nvSpPr>
        <p:spPr>
          <a:xfrm>
            <a:off x="179512" y="5157192"/>
            <a:ext cx="8748463" cy="1477328"/>
          </a:xfrm>
          <a:prstGeom prst="rect">
            <a:avLst/>
          </a:prstGeom>
          <a:solidFill>
            <a:srgbClr val="F3CC5F"/>
          </a:solid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it-IT" sz="1800">
                <a:solidFill>
                  <a:schemeClr val="dk1"/>
                </a:solidFill>
                <a:latin typeface="Overlock"/>
                <a:ea typeface="Overlock"/>
                <a:cs typeface="Overlock"/>
                <a:sym typeface="Overlock"/>
              </a:rPr>
              <a:t>In linea con i presupposti metodologici, che hanno ispirato la stesura dell’intero progetto relativo all’istituzione del corso Tecnico Agrario e con la finalità educativa didattica di un imprescindibile apprendimento di competenze esercitate sul campo, si formalizzano in un progetto annuale organico le esperienze laboratoriali che saranno realizzate attraverso la collaborazione con aziende del territorio</a:t>
            </a:r>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57"/>
        <p:cNvGrpSpPr/>
        <p:nvPr/>
      </p:nvGrpSpPr>
      <p:grpSpPr>
        <a:xfrm>
          <a:off x="0" y="0"/>
          <a:ext cx="0" cy="0"/>
          <a:chOff x="0" y="0"/>
          <a:chExt cx="0" cy="0"/>
        </a:xfrm>
      </p:grpSpPr>
      <p:sp>
        <p:nvSpPr>
          <p:cNvPr id="158" name="Google Shape;158;p7"/>
          <p:cNvSpPr txBox="1">
            <a:spLocks noGrp="1"/>
          </p:cNvSpPr>
          <p:nvPr>
            <p:ph type="title"/>
          </p:nvPr>
        </p:nvSpPr>
        <p:spPr>
          <a:xfrm>
            <a:off x="457200" y="228600"/>
            <a:ext cx="8229600" cy="914400"/>
          </a:xfrm>
          <a:prstGeom prst="rect">
            <a:avLst/>
          </a:prstGeom>
          <a:noFill/>
          <a:ln w="9525" cap="flat" cmpd="sng">
            <a:solidFill>
              <a:srgbClr val="FFC000"/>
            </a:solidFill>
            <a:prstDash val="solid"/>
            <a:round/>
            <a:headEnd type="none" w="sm" len="sm"/>
            <a:tailEnd type="none" w="sm" len="sm"/>
          </a:ln>
        </p:spPr>
        <p:txBody>
          <a:bodyPr spcFirstLastPara="1" wrap="square" lIns="91425" tIns="45700" rIns="91425" bIns="45700" anchor="b" anchorCtr="0">
            <a:normAutofit/>
          </a:bodyPr>
          <a:lstStyle/>
          <a:p>
            <a:pPr marL="0" lvl="0" indent="0" algn="l" rtl="0">
              <a:spcBef>
                <a:spcPts val="0"/>
              </a:spcBef>
              <a:spcAft>
                <a:spcPts val="0"/>
              </a:spcAft>
              <a:buClr>
                <a:schemeClr val="dk2"/>
              </a:buClr>
              <a:buSzPts val="3200"/>
              <a:buFont typeface="Overlock"/>
              <a:buNone/>
            </a:pPr>
            <a:r>
              <a:rPr lang="it-IT">
                <a:latin typeface="Overlock"/>
                <a:ea typeface="Overlock"/>
                <a:cs typeface="Overlock"/>
                <a:sym typeface="Overlock"/>
              </a:rPr>
              <a:t>Progetti a.s. 2021/2022</a:t>
            </a:r>
            <a:endParaRPr>
              <a:latin typeface="Overlock"/>
              <a:ea typeface="Overlock"/>
              <a:cs typeface="Overlock"/>
              <a:sym typeface="Overlock"/>
            </a:endParaRPr>
          </a:p>
        </p:txBody>
      </p:sp>
      <p:pic>
        <p:nvPicPr>
          <p:cNvPr id="159" name="Google Shape;159;p7" descr="IMG_1215.PNG"/>
          <p:cNvPicPr preferRelativeResize="0"/>
          <p:nvPr/>
        </p:nvPicPr>
        <p:blipFill rotWithShape="1">
          <a:blip r:embed="rId3">
            <a:alphaModFix/>
          </a:blip>
          <a:srcRect/>
          <a:stretch/>
        </p:blipFill>
        <p:spPr>
          <a:xfrm>
            <a:off x="6732241" y="260648"/>
            <a:ext cx="1811963" cy="823620"/>
          </a:xfrm>
          <a:prstGeom prst="rect">
            <a:avLst/>
          </a:prstGeom>
          <a:noFill/>
          <a:ln>
            <a:noFill/>
          </a:ln>
        </p:spPr>
      </p:pic>
      <p:sp>
        <p:nvSpPr>
          <p:cNvPr id="160" name="Google Shape;160;p7"/>
          <p:cNvSpPr txBox="1"/>
          <p:nvPr/>
        </p:nvSpPr>
        <p:spPr>
          <a:xfrm>
            <a:off x="467544" y="1484784"/>
            <a:ext cx="8208912" cy="461665"/>
          </a:xfrm>
          <a:prstGeom prst="rect">
            <a:avLst/>
          </a:prstGeom>
          <a:solidFill>
            <a:srgbClr val="F3CC5F"/>
          </a:solid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it-IT" sz="2400">
                <a:solidFill>
                  <a:schemeClr val="dk1"/>
                </a:solidFill>
                <a:latin typeface="Overlock"/>
                <a:ea typeface="Overlock"/>
                <a:cs typeface="Overlock"/>
                <a:sym typeface="Overlock"/>
              </a:rPr>
              <a:t>Azienda diffusa</a:t>
            </a:r>
            <a:endParaRPr sz="2400">
              <a:solidFill>
                <a:schemeClr val="dk1"/>
              </a:solidFill>
              <a:latin typeface="Overlock"/>
              <a:ea typeface="Overlock"/>
              <a:cs typeface="Overlock"/>
              <a:sym typeface="Overlock"/>
            </a:endParaRPr>
          </a:p>
        </p:txBody>
      </p:sp>
      <p:sp>
        <p:nvSpPr>
          <p:cNvPr id="161" name="Google Shape;161;p7"/>
          <p:cNvSpPr txBox="1"/>
          <p:nvPr/>
        </p:nvSpPr>
        <p:spPr>
          <a:xfrm>
            <a:off x="395536" y="2204864"/>
            <a:ext cx="8352928" cy="369332"/>
          </a:xfrm>
          <a:prstGeom prst="rect">
            <a:avLst/>
          </a:prstGeom>
          <a:noFill/>
          <a:ln w="9525" cap="flat" cmpd="sng">
            <a:solidFill>
              <a:srgbClr val="00B050"/>
            </a:solidFill>
            <a:prstDash val="solid"/>
            <a:round/>
            <a:headEnd type="none" w="sm" len="sm"/>
            <a:tailEnd type="none" w="sm" len="sm"/>
          </a:ln>
        </p:spPr>
        <p:txBody>
          <a:bodyPr spcFirstLastPara="1" wrap="square" lIns="91425" tIns="45700" rIns="91425" bIns="45700" anchor="t" anchorCtr="0">
            <a:spAutoFit/>
          </a:bodyPr>
          <a:lstStyle/>
          <a:p>
            <a:pPr marL="0" marR="0" lvl="0" indent="0" algn="l" rtl="0">
              <a:spcBef>
                <a:spcPts val="0"/>
              </a:spcBef>
              <a:spcAft>
                <a:spcPts val="0"/>
              </a:spcAft>
              <a:buNone/>
            </a:pPr>
            <a:r>
              <a:rPr lang="it-IT" sz="1800">
                <a:solidFill>
                  <a:schemeClr val="dk1"/>
                </a:solidFill>
                <a:latin typeface="Overlock"/>
                <a:ea typeface="Overlock"/>
                <a:cs typeface="Overlock"/>
                <a:sym typeface="Overlock"/>
              </a:rPr>
              <a:t>FRUTTETO di Vallino Domenico di Lanzo</a:t>
            </a:r>
            <a:endParaRPr sz="1800">
              <a:solidFill>
                <a:schemeClr val="dk1"/>
              </a:solidFill>
              <a:latin typeface="Overlock"/>
              <a:ea typeface="Overlock"/>
              <a:cs typeface="Overlock"/>
              <a:sym typeface="Overlock"/>
            </a:endParaRPr>
          </a:p>
        </p:txBody>
      </p:sp>
      <p:sp>
        <p:nvSpPr>
          <p:cNvPr id="162" name="Google Shape;162;p7"/>
          <p:cNvSpPr txBox="1"/>
          <p:nvPr/>
        </p:nvSpPr>
        <p:spPr>
          <a:xfrm>
            <a:off x="3131840" y="3212976"/>
            <a:ext cx="5616624" cy="2308324"/>
          </a:xfrm>
          <a:prstGeom prst="rect">
            <a:avLst/>
          </a:prstGeom>
          <a:solidFill>
            <a:srgbClr val="BDF295"/>
          </a:solid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it-IT" sz="1800">
                <a:solidFill>
                  <a:schemeClr val="dk1"/>
                </a:solidFill>
                <a:latin typeface="Overlock"/>
                <a:ea typeface="Overlock"/>
                <a:cs typeface="Overlock"/>
                <a:sym typeface="Overlock"/>
              </a:rPr>
              <a:t>OBIETTIVO DIDATTICO: </a:t>
            </a:r>
            <a:endParaRPr/>
          </a:p>
          <a:p>
            <a:pPr marL="0" marR="0" lvl="0" indent="0" algn="l" rtl="0">
              <a:spcBef>
                <a:spcPts val="0"/>
              </a:spcBef>
              <a:spcAft>
                <a:spcPts val="0"/>
              </a:spcAft>
              <a:buNone/>
            </a:pPr>
            <a:r>
              <a:rPr lang="it-IT" sz="1800">
                <a:solidFill>
                  <a:schemeClr val="dk1"/>
                </a:solidFill>
                <a:latin typeface="Overlock"/>
                <a:ea typeface="Overlock"/>
                <a:cs typeface="Overlock"/>
                <a:sym typeface="Overlock"/>
              </a:rPr>
              <a:t>Consentire agli allievi un’attività pratica in un contesto agricolo al fine di osservare e prendere consapevolezza dell’azione di intervento dell’uomo sulla Natura, acquisendo conoscenze e competenze basilari relative alla coltivazione, alla cura e alla conservazione della pianta in una produzione esclusivamente biologica</a:t>
            </a:r>
            <a:r>
              <a:rPr lang="it-IT" sz="1800">
                <a:solidFill>
                  <a:schemeClr val="dk1"/>
                </a:solidFill>
                <a:latin typeface="Gill Sans"/>
                <a:ea typeface="Gill Sans"/>
                <a:cs typeface="Gill Sans"/>
                <a:sym typeface="Gill Sans"/>
              </a:rPr>
              <a:t>.</a:t>
            </a:r>
            <a:endParaRPr sz="1800">
              <a:solidFill>
                <a:schemeClr val="dk1"/>
              </a:solidFill>
              <a:latin typeface="Gill Sans"/>
              <a:ea typeface="Gill Sans"/>
              <a:cs typeface="Gill Sans"/>
              <a:sym typeface="Gill Sans"/>
            </a:endParaRPr>
          </a:p>
        </p:txBody>
      </p:sp>
      <p:pic>
        <p:nvPicPr>
          <p:cNvPr id="163" name="Google Shape;163;p7" descr="8802018-albero-di-mele-vettoriale-scaletta-e-cesto-di-mele.jpg"/>
          <p:cNvPicPr preferRelativeResize="0"/>
          <p:nvPr/>
        </p:nvPicPr>
        <p:blipFill rotWithShape="1">
          <a:blip r:embed="rId4">
            <a:alphaModFix/>
          </a:blip>
          <a:srcRect/>
          <a:stretch/>
        </p:blipFill>
        <p:spPr>
          <a:xfrm>
            <a:off x="395536" y="2996952"/>
            <a:ext cx="2421384" cy="2697086"/>
          </a:xfrm>
          <a:prstGeom prst="rect">
            <a:avLst/>
          </a:prstGeom>
          <a:noFill/>
          <a:ln>
            <a:noFill/>
          </a:ln>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67"/>
        <p:cNvGrpSpPr/>
        <p:nvPr/>
      </p:nvGrpSpPr>
      <p:grpSpPr>
        <a:xfrm>
          <a:off x="0" y="0"/>
          <a:ext cx="0" cy="0"/>
          <a:chOff x="0" y="0"/>
          <a:chExt cx="0" cy="0"/>
        </a:xfrm>
      </p:grpSpPr>
      <p:sp>
        <p:nvSpPr>
          <p:cNvPr id="168" name="Google Shape;168;p8"/>
          <p:cNvSpPr txBox="1">
            <a:spLocks noGrp="1"/>
          </p:cNvSpPr>
          <p:nvPr>
            <p:ph type="title"/>
          </p:nvPr>
        </p:nvSpPr>
        <p:spPr>
          <a:xfrm>
            <a:off x="457200" y="228600"/>
            <a:ext cx="8229600" cy="914400"/>
          </a:xfrm>
          <a:prstGeom prst="rect">
            <a:avLst/>
          </a:prstGeom>
          <a:noFill/>
          <a:ln w="9525" cap="flat" cmpd="sng">
            <a:solidFill>
              <a:srgbClr val="FFC000"/>
            </a:solidFill>
            <a:prstDash val="solid"/>
            <a:round/>
            <a:headEnd type="none" w="sm" len="sm"/>
            <a:tailEnd type="none" w="sm" len="sm"/>
          </a:ln>
        </p:spPr>
        <p:txBody>
          <a:bodyPr spcFirstLastPara="1" wrap="square" lIns="91425" tIns="45700" rIns="91425" bIns="45700" anchor="b" anchorCtr="0">
            <a:normAutofit/>
          </a:bodyPr>
          <a:lstStyle/>
          <a:p>
            <a:pPr marL="0" lvl="0" indent="0" algn="l" rtl="0">
              <a:spcBef>
                <a:spcPts val="0"/>
              </a:spcBef>
              <a:spcAft>
                <a:spcPts val="0"/>
              </a:spcAft>
              <a:buClr>
                <a:schemeClr val="dk2"/>
              </a:buClr>
              <a:buSzPts val="3200"/>
              <a:buFont typeface="Overlock"/>
              <a:buNone/>
            </a:pPr>
            <a:r>
              <a:rPr lang="it-IT">
                <a:latin typeface="Overlock"/>
                <a:ea typeface="Overlock"/>
                <a:cs typeface="Overlock"/>
                <a:sym typeface="Overlock"/>
              </a:rPr>
              <a:t>Progetti a.s. 2021/2022</a:t>
            </a:r>
            <a:endParaRPr>
              <a:latin typeface="Overlock"/>
              <a:ea typeface="Overlock"/>
              <a:cs typeface="Overlock"/>
              <a:sym typeface="Overlock"/>
            </a:endParaRPr>
          </a:p>
        </p:txBody>
      </p:sp>
      <p:pic>
        <p:nvPicPr>
          <p:cNvPr id="169" name="Google Shape;169;p8" descr="IMG_1215.PNG"/>
          <p:cNvPicPr preferRelativeResize="0"/>
          <p:nvPr/>
        </p:nvPicPr>
        <p:blipFill rotWithShape="1">
          <a:blip r:embed="rId3">
            <a:alphaModFix/>
          </a:blip>
          <a:srcRect/>
          <a:stretch/>
        </p:blipFill>
        <p:spPr>
          <a:xfrm>
            <a:off x="6732241" y="260648"/>
            <a:ext cx="1811963" cy="823620"/>
          </a:xfrm>
          <a:prstGeom prst="rect">
            <a:avLst/>
          </a:prstGeom>
          <a:noFill/>
          <a:ln>
            <a:noFill/>
          </a:ln>
        </p:spPr>
      </p:pic>
      <p:sp>
        <p:nvSpPr>
          <p:cNvPr id="170" name="Google Shape;170;p8"/>
          <p:cNvSpPr txBox="1"/>
          <p:nvPr/>
        </p:nvSpPr>
        <p:spPr>
          <a:xfrm>
            <a:off x="467544" y="1484784"/>
            <a:ext cx="8208912" cy="461665"/>
          </a:xfrm>
          <a:prstGeom prst="rect">
            <a:avLst/>
          </a:prstGeom>
          <a:solidFill>
            <a:srgbClr val="F3CC5F"/>
          </a:solid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it-IT" sz="2400">
                <a:solidFill>
                  <a:schemeClr val="dk1"/>
                </a:solidFill>
                <a:latin typeface="Overlock"/>
                <a:ea typeface="Overlock"/>
                <a:cs typeface="Overlock"/>
                <a:sym typeface="Overlock"/>
              </a:rPr>
              <a:t>Azienda diffusa</a:t>
            </a:r>
            <a:endParaRPr sz="2400">
              <a:solidFill>
                <a:schemeClr val="dk1"/>
              </a:solidFill>
              <a:latin typeface="Overlock"/>
              <a:ea typeface="Overlock"/>
              <a:cs typeface="Overlock"/>
              <a:sym typeface="Overlock"/>
            </a:endParaRPr>
          </a:p>
        </p:txBody>
      </p:sp>
      <p:sp>
        <p:nvSpPr>
          <p:cNvPr id="171" name="Google Shape;171;p8"/>
          <p:cNvSpPr txBox="1"/>
          <p:nvPr/>
        </p:nvSpPr>
        <p:spPr>
          <a:xfrm>
            <a:off x="395536" y="2204864"/>
            <a:ext cx="8352928" cy="646331"/>
          </a:xfrm>
          <a:prstGeom prst="rect">
            <a:avLst/>
          </a:prstGeom>
          <a:noFill/>
          <a:ln w="9525" cap="flat" cmpd="sng">
            <a:solidFill>
              <a:srgbClr val="00B050"/>
            </a:solidFill>
            <a:prstDash val="solid"/>
            <a:round/>
            <a:headEnd type="none" w="sm" len="sm"/>
            <a:tailEnd type="none" w="sm" len="sm"/>
          </a:ln>
        </p:spPr>
        <p:txBody>
          <a:bodyPr spcFirstLastPara="1" wrap="square" lIns="91425" tIns="45700" rIns="91425" bIns="45700" anchor="t" anchorCtr="0">
            <a:spAutoFit/>
          </a:bodyPr>
          <a:lstStyle/>
          <a:p>
            <a:pPr marL="0" marR="0" lvl="0" indent="0" algn="l" rtl="0">
              <a:spcBef>
                <a:spcPts val="0"/>
              </a:spcBef>
              <a:spcAft>
                <a:spcPts val="0"/>
              </a:spcAft>
              <a:buNone/>
            </a:pPr>
            <a:r>
              <a:rPr lang="it-IT" sz="1800">
                <a:solidFill>
                  <a:schemeClr val="dk1"/>
                </a:solidFill>
                <a:latin typeface="Overlock"/>
                <a:ea typeface="Overlock"/>
                <a:cs typeface="Overlock"/>
                <a:sym typeface="Overlock"/>
              </a:rPr>
              <a:t>PROGETTO MOSCA SOLDATO DEL CENTRO SPERIMENTALE TETTO FRATI CARMAGNOLA a cura della dott.ssa Sara Bellezza Oddon</a:t>
            </a:r>
            <a:endParaRPr sz="1800">
              <a:solidFill>
                <a:schemeClr val="dk1"/>
              </a:solidFill>
              <a:latin typeface="Overlock"/>
              <a:ea typeface="Overlock"/>
              <a:cs typeface="Overlock"/>
              <a:sym typeface="Overlock"/>
            </a:endParaRPr>
          </a:p>
        </p:txBody>
      </p:sp>
      <p:sp>
        <p:nvSpPr>
          <p:cNvPr id="172" name="Google Shape;172;p8"/>
          <p:cNvSpPr txBox="1"/>
          <p:nvPr/>
        </p:nvSpPr>
        <p:spPr>
          <a:xfrm>
            <a:off x="3131840" y="3212976"/>
            <a:ext cx="5616624" cy="2862322"/>
          </a:xfrm>
          <a:prstGeom prst="rect">
            <a:avLst/>
          </a:prstGeom>
          <a:solidFill>
            <a:srgbClr val="BDF295"/>
          </a:solid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it-IT" sz="1800">
                <a:solidFill>
                  <a:schemeClr val="dk1"/>
                </a:solidFill>
                <a:latin typeface="Overlock"/>
                <a:ea typeface="Overlock"/>
                <a:cs typeface="Overlock"/>
                <a:sym typeface="Overlock"/>
              </a:rPr>
              <a:t>OBIETTIVO : </a:t>
            </a:r>
            <a:endParaRPr/>
          </a:p>
          <a:p>
            <a:pPr marL="0" marR="0" lvl="0" indent="0" algn="l" rtl="0">
              <a:spcBef>
                <a:spcPts val="0"/>
              </a:spcBef>
              <a:spcAft>
                <a:spcPts val="0"/>
              </a:spcAft>
              <a:buNone/>
            </a:pPr>
            <a:r>
              <a:rPr lang="it-IT" sz="1800">
                <a:solidFill>
                  <a:schemeClr val="dk1"/>
                </a:solidFill>
                <a:latin typeface="Overlock"/>
                <a:ea typeface="Overlock"/>
                <a:cs typeface="Overlock"/>
                <a:sym typeface="Overlock"/>
              </a:rPr>
              <a:t>Fin dal primo anno si ritiene fondamentale intraprendere attività di ricerca con l'Università, al fine di sperimentare percorsi innovativi e avvicinarsi alla metodologia della ricerca scientifica. La collaborazione con l’Università coinvolgerà il corso di studi dal primo al quinto anno con l’obiettivo di una formazione permanente sensibile alle innovazioni ed ad ogni pratica utile a valorizzare il potenziale umano e naturale delle Valli di Lanzo. </a:t>
            </a:r>
            <a:endParaRPr/>
          </a:p>
        </p:txBody>
      </p:sp>
      <p:pic>
        <p:nvPicPr>
          <p:cNvPr id="173" name="Google Shape;173;p8" descr="icona-piana-nera-di-vettore-della-mosca-91259416.jpg"/>
          <p:cNvPicPr preferRelativeResize="0"/>
          <p:nvPr/>
        </p:nvPicPr>
        <p:blipFill rotWithShape="1">
          <a:blip r:embed="rId4">
            <a:alphaModFix/>
          </a:blip>
          <a:srcRect/>
          <a:stretch/>
        </p:blipFill>
        <p:spPr>
          <a:xfrm>
            <a:off x="323528" y="3356992"/>
            <a:ext cx="2438400" cy="2438400"/>
          </a:xfrm>
          <a:prstGeom prst="rect">
            <a:avLst/>
          </a:prstGeom>
          <a:noFill/>
          <a:ln>
            <a:noFill/>
          </a:ln>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77"/>
        <p:cNvGrpSpPr/>
        <p:nvPr/>
      </p:nvGrpSpPr>
      <p:grpSpPr>
        <a:xfrm>
          <a:off x="0" y="0"/>
          <a:ext cx="0" cy="0"/>
          <a:chOff x="0" y="0"/>
          <a:chExt cx="0" cy="0"/>
        </a:xfrm>
      </p:grpSpPr>
      <p:sp>
        <p:nvSpPr>
          <p:cNvPr id="178" name="Google Shape;178;p9"/>
          <p:cNvSpPr txBox="1">
            <a:spLocks noGrp="1"/>
          </p:cNvSpPr>
          <p:nvPr>
            <p:ph type="title"/>
          </p:nvPr>
        </p:nvSpPr>
        <p:spPr>
          <a:xfrm>
            <a:off x="457200" y="152400"/>
            <a:ext cx="8229600" cy="990600"/>
          </a:xfrm>
          <a:prstGeom prst="rect">
            <a:avLst/>
          </a:prstGeom>
          <a:noFill/>
          <a:ln w="9525" cap="flat" cmpd="sng">
            <a:solidFill>
              <a:srgbClr val="FFC000"/>
            </a:solidFill>
            <a:prstDash val="solid"/>
            <a:round/>
            <a:headEnd type="none" w="sm" len="sm"/>
            <a:tailEnd type="none" w="sm" len="sm"/>
          </a:ln>
        </p:spPr>
        <p:txBody>
          <a:bodyPr spcFirstLastPara="1" wrap="square" lIns="91425" tIns="45700" rIns="91425" bIns="45700" anchor="b" anchorCtr="0">
            <a:normAutofit/>
          </a:bodyPr>
          <a:lstStyle/>
          <a:p>
            <a:pPr marL="0" lvl="0" indent="0" algn="l" rtl="0">
              <a:spcBef>
                <a:spcPts val="0"/>
              </a:spcBef>
              <a:spcAft>
                <a:spcPts val="0"/>
              </a:spcAft>
              <a:buClr>
                <a:schemeClr val="dk2"/>
              </a:buClr>
              <a:buSzPts val="3200"/>
              <a:buFont typeface="Overlock"/>
              <a:buNone/>
            </a:pPr>
            <a:r>
              <a:rPr lang="it-IT">
                <a:latin typeface="Overlock"/>
                <a:ea typeface="Overlock"/>
                <a:cs typeface="Overlock"/>
                <a:sym typeface="Overlock"/>
              </a:rPr>
              <a:t>Progetti a.s. 2021/2022 </a:t>
            </a:r>
            <a:endParaRPr>
              <a:latin typeface="Overlock"/>
              <a:ea typeface="Overlock"/>
              <a:cs typeface="Overlock"/>
              <a:sym typeface="Overlock"/>
            </a:endParaRPr>
          </a:p>
        </p:txBody>
      </p:sp>
      <p:pic>
        <p:nvPicPr>
          <p:cNvPr id="179" name="Google Shape;179;p9" descr="IMG_1215.PNG"/>
          <p:cNvPicPr preferRelativeResize="0"/>
          <p:nvPr/>
        </p:nvPicPr>
        <p:blipFill rotWithShape="1">
          <a:blip r:embed="rId3">
            <a:alphaModFix/>
          </a:blip>
          <a:srcRect/>
          <a:stretch/>
        </p:blipFill>
        <p:spPr>
          <a:xfrm>
            <a:off x="6732241" y="260648"/>
            <a:ext cx="1811963" cy="823620"/>
          </a:xfrm>
          <a:prstGeom prst="rect">
            <a:avLst/>
          </a:prstGeom>
          <a:noFill/>
          <a:ln>
            <a:noFill/>
          </a:ln>
        </p:spPr>
      </p:pic>
      <p:sp>
        <p:nvSpPr>
          <p:cNvPr id="180" name="Google Shape;180;p9"/>
          <p:cNvSpPr txBox="1"/>
          <p:nvPr/>
        </p:nvSpPr>
        <p:spPr>
          <a:xfrm>
            <a:off x="395536" y="1484784"/>
            <a:ext cx="8352928" cy="461665"/>
          </a:xfrm>
          <a:prstGeom prst="rect">
            <a:avLst/>
          </a:prstGeom>
          <a:solidFill>
            <a:srgbClr val="F3CC5F"/>
          </a:solid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it-IT" sz="2400">
                <a:solidFill>
                  <a:schemeClr val="dk1"/>
                </a:solidFill>
                <a:latin typeface="Overlock"/>
                <a:ea typeface="Overlock"/>
                <a:cs typeface="Overlock"/>
                <a:sym typeface="Overlock"/>
              </a:rPr>
              <a:t>Vivai sul territorio</a:t>
            </a:r>
            <a:endParaRPr sz="2400">
              <a:solidFill>
                <a:schemeClr val="dk1"/>
              </a:solidFill>
              <a:latin typeface="Overlock"/>
              <a:ea typeface="Overlock"/>
              <a:cs typeface="Overlock"/>
              <a:sym typeface="Overlock"/>
            </a:endParaRPr>
          </a:p>
        </p:txBody>
      </p:sp>
      <p:sp>
        <p:nvSpPr>
          <p:cNvPr id="181" name="Google Shape;181;p9"/>
          <p:cNvSpPr txBox="1"/>
          <p:nvPr/>
        </p:nvSpPr>
        <p:spPr>
          <a:xfrm>
            <a:off x="395536" y="2204864"/>
            <a:ext cx="8352928" cy="369332"/>
          </a:xfrm>
          <a:prstGeom prst="rect">
            <a:avLst/>
          </a:prstGeom>
          <a:noFill/>
          <a:ln w="9525" cap="flat" cmpd="sng">
            <a:solidFill>
              <a:srgbClr val="00B050"/>
            </a:solidFill>
            <a:prstDash val="solid"/>
            <a:round/>
            <a:headEnd type="none" w="sm" len="sm"/>
            <a:tailEnd type="none" w="sm" len="sm"/>
          </a:ln>
        </p:spPr>
        <p:txBody>
          <a:bodyPr spcFirstLastPara="1" wrap="square" lIns="91425" tIns="45700" rIns="91425" bIns="45700" anchor="t" anchorCtr="0">
            <a:spAutoFit/>
          </a:bodyPr>
          <a:lstStyle/>
          <a:p>
            <a:pPr marL="0" marR="0" lvl="0" indent="0" algn="l" rtl="0">
              <a:spcBef>
                <a:spcPts val="0"/>
              </a:spcBef>
              <a:spcAft>
                <a:spcPts val="0"/>
              </a:spcAft>
              <a:buNone/>
            </a:pPr>
            <a:r>
              <a:rPr lang="it-IT" sz="1800">
                <a:solidFill>
                  <a:schemeClr val="dk1"/>
                </a:solidFill>
                <a:latin typeface="Overlock"/>
                <a:ea typeface="Overlock"/>
                <a:cs typeface="Overlock"/>
                <a:sym typeface="Overlock"/>
              </a:rPr>
              <a:t>IL GIARDINO DEI SEMPLICI a cura della dott.ssa Silvia Nepote presso Istituto</a:t>
            </a:r>
            <a:endParaRPr sz="1800">
              <a:solidFill>
                <a:schemeClr val="dk1"/>
              </a:solidFill>
              <a:latin typeface="Overlock"/>
              <a:ea typeface="Overlock"/>
              <a:cs typeface="Overlock"/>
              <a:sym typeface="Overlock"/>
            </a:endParaRPr>
          </a:p>
        </p:txBody>
      </p:sp>
      <p:sp>
        <p:nvSpPr>
          <p:cNvPr id="182" name="Google Shape;182;p9"/>
          <p:cNvSpPr txBox="1"/>
          <p:nvPr/>
        </p:nvSpPr>
        <p:spPr>
          <a:xfrm>
            <a:off x="395536" y="2708920"/>
            <a:ext cx="8352928" cy="369332"/>
          </a:xfrm>
          <a:prstGeom prst="rect">
            <a:avLst/>
          </a:prstGeom>
          <a:noFill/>
          <a:ln w="9525" cap="flat" cmpd="sng">
            <a:solidFill>
              <a:srgbClr val="00B050"/>
            </a:solidFill>
            <a:prstDash val="solid"/>
            <a:round/>
            <a:headEnd type="none" w="sm" len="sm"/>
            <a:tailEnd type="none" w="sm" len="sm"/>
          </a:ln>
        </p:spPr>
        <p:txBody>
          <a:bodyPr spcFirstLastPara="1" wrap="square" lIns="91425" tIns="45700" rIns="91425" bIns="45700" anchor="t" anchorCtr="0">
            <a:spAutoFit/>
          </a:bodyPr>
          <a:lstStyle/>
          <a:p>
            <a:pPr marL="0" marR="0" lvl="0" indent="0" algn="l" rtl="0">
              <a:spcBef>
                <a:spcPts val="0"/>
              </a:spcBef>
              <a:spcAft>
                <a:spcPts val="0"/>
              </a:spcAft>
              <a:buNone/>
            </a:pPr>
            <a:r>
              <a:rPr lang="it-IT" sz="1800">
                <a:solidFill>
                  <a:schemeClr val="dk1"/>
                </a:solidFill>
                <a:latin typeface="Overlock"/>
                <a:ea typeface="Overlock"/>
                <a:cs typeface="Overlock"/>
                <a:sym typeface="Overlock"/>
              </a:rPr>
              <a:t>VIVAI CRIVELLO di Manuela Crivello Cafasse </a:t>
            </a:r>
            <a:endParaRPr sz="1800">
              <a:solidFill>
                <a:schemeClr val="dk1"/>
              </a:solidFill>
              <a:latin typeface="Overlock"/>
              <a:ea typeface="Overlock"/>
              <a:cs typeface="Overlock"/>
              <a:sym typeface="Overlock"/>
            </a:endParaRPr>
          </a:p>
        </p:txBody>
      </p:sp>
      <p:sp>
        <p:nvSpPr>
          <p:cNvPr id="183" name="Google Shape;183;p9"/>
          <p:cNvSpPr txBox="1"/>
          <p:nvPr/>
        </p:nvSpPr>
        <p:spPr>
          <a:xfrm>
            <a:off x="3131840" y="3356992"/>
            <a:ext cx="5616624" cy="2585323"/>
          </a:xfrm>
          <a:prstGeom prst="rect">
            <a:avLst/>
          </a:prstGeom>
          <a:solidFill>
            <a:srgbClr val="BDF295"/>
          </a:solid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it-IT" sz="1800">
                <a:solidFill>
                  <a:schemeClr val="dk1"/>
                </a:solidFill>
                <a:latin typeface="Overlock"/>
                <a:ea typeface="Overlock"/>
                <a:cs typeface="Overlock"/>
                <a:sym typeface="Overlock"/>
              </a:rPr>
              <a:t>OBIETTIVI DI APPRENDIMENTO: </a:t>
            </a:r>
            <a:endParaRPr/>
          </a:p>
          <a:p>
            <a:pPr marL="342900" marR="0" lvl="0" indent="-342900" algn="l" rtl="0">
              <a:spcBef>
                <a:spcPts val="0"/>
              </a:spcBef>
              <a:spcAft>
                <a:spcPts val="0"/>
              </a:spcAft>
              <a:buClr>
                <a:schemeClr val="dk1"/>
              </a:buClr>
              <a:buSzPts val="1800"/>
              <a:buFont typeface="Noto Sans Symbols"/>
              <a:buChar char="❖"/>
            </a:pPr>
            <a:r>
              <a:rPr lang="it-IT" sz="1800">
                <a:solidFill>
                  <a:schemeClr val="dk1"/>
                </a:solidFill>
                <a:latin typeface="Gill Sans"/>
                <a:ea typeface="Gill Sans"/>
                <a:cs typeface="Gill Sans"/>
                <a:sym typeface="Gill Sans"/>
              </a:rPr>
              <a:t>conoscere i ritmi che nell’arco dell’anno solare scandiscono l’attività agricola </a:t>
            </a:r>
            <a:endParaRPr/>
          </a:p>
          <a:p>
            <a:pPr marL="342900" marR="0" lvl="0" indent="-342900" algn="l" rtl="0">
              <a:spcBef>
                <a:spcPts val="0"/>
              </a:spcBef>
              <a:spcAft>
                <a:spcPts val="0"/>
              </a:spcAft>
              <a:buClr>
                <a:schemeClr val="dk1"/>
              </a:buClr>
              <a:buSzPts val="1800"/>
              <a:buFont typeface="Noto Sans Symbols"/>
              <a:buChar char="❖"/>
            </a:pPr>
            <a:r>
              <a:rPr lang="it-IT" sz="1800">
                <a:solidFill>
                  <a:schemeClr val="dk1"/>
                </a:solidFill>
                <a:latin typeface="Gill Sans"/>
                <a:ea typeface="Gill Sans"/>
                <a:cs typeface="Gill Sans"/>
                <a:sym typeface="Gill Sans"/>
              </a:rPr>
              <a:t>osservare le varie fasi necessarie a costituire quei processi che conducono ad ogni prodotto finito </a:t>
            </a:r>
            <a:endParaRPr/>
          </a:p>
          <a:p>
            <a:pPr marL="342900" marR="0" lvl="0" indent="-342900" algn="l" rtl="0">
              <a:spcBef>
                <a:spcPts val="0"/>
              </a:spcBef>
              <a:spcAft>
                <a:spcPts val="0"/>
              </a:spcAft>
              <a:buClr>
                <a:schemeClr val="dk1"/>
              </a:buClr>
              <a:buSzPts val="1800"/>
              <a:buFont typeface="Noto Sans Symbols"/>
              <a:buChar char="❖"/>
            </a:pPr>
            <a:r>
              <a:rPr lang="it-IT" sz="1800">
                <a:solidFill>
                  <a:schemeClr val="dk1"/>
                </a:solidFill>
                <a:latin typeface="Gill Sans"/>
                <a:ea typeface="Gill Sans"/>
                <a:cs typeface="Gill Sans"/>
                <a:sym typeface="Gill Sans"/>
              </a:rPr>
              <a:t>osservare la presenza di una circolarità di alcune azioni che non solo appartengono alla produzione in se stessa, ma rientrano in una logica di risparmio economico e di sostenibilità</a:t>
            </a:r>
            <a:endParaRPr sz="1800">
              <a:solidFill>
                <a:schemeClr val="dk1"/>
              </a:solidFill>
              <a:latin typeface="Overlock"/>
              <a:ea typeface="Overlock"/>
              <a:cs typeface="Overlock"/>
              <a:sym typeface="Overlock"/>
            </a:endParaRPr>
          </a:p>
        </p:txBody>
      </p:sp>
      <p:pic>
        <p:nvPicPr>
          <p:cNvPr id="184" name="Google Shape;184;p9" descr="vettoriale-di-progettazione-del-logo-quattro-stagioni-con-simbolo-dell-elemento-segno-autunno-della-primavera-invernale-arte-anno-172619898.jpg"/>
          <p:cNvPicPr preferRelativeResize="0"/>
          <p:nvPr/>
        </p:nvPicPr>
        <p:blipFill rotWithShape="1">
          <a:blip r:embed="rId4">
            <a:alphaModFix/>
          </a:blip>
          <a:srcRect/>
          <a:stretch/>
        </p:blipFill>
        <p:spPr>
          <a:xfrm>
            <a:off x="611560" y="3356992"/>
            <a:ext cx="2339752" cy="2339752"/>
          </a:xfrm>
          <a:prstGeom prst="rect">
            <a:avLst/>
          </a:prstGeom>
          <a:noFill/>
          <a:ln>
            <a:noFill/>
          </a:ln>
        </p:spPr>
      </p:pic>
    </p:spTree>
  </p:cSld>
  <p:clrMapOvr>
    <a:masterClrMapping/>
  </p:clrMapOvr>
</p:sld>
</file>

<file path=ppt/theme/theme1.xml><?xml version="1.0" encoding="utf-8"?>
<a:theme xmlns:a="http://schemas.openxmlformats.org/drawingml/2006/main" name="Satellite">
  <a:themeElements>
    <a:clrScheme name="Terra">
      <a:dk1>
        <a:srgbClr val="000000"/>
      </a:dk1>
      <a:lt1>
        <a:srgbClr val="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490</Words>
  <Application>Microsoft Office PowerPoint</Application>
  <PresentationFormat>Presentazione su schermo (4:3)</PresentationFormat>
  <Paragraphs>52</Paragraphs>
  <Slides>11</Slides>
  <Notes>11</Notes>
  <HiddenSlides>0</HiddenSlides>
  <MMClips>0</MMClips>
  <ScaleCrop>false</ScaleCrop>
  <HeadingPairs>
    <vt:vector size="6" baseType="variant">
      <vt:variant>
        <vt:lpstr>Caratteri utilizzati</vt:lpstr>
      </vt:variant>
      <vt:variant>
        <vt:i4>6</vt:i4>
      </vt:variant>
      <vt:variant>
        <vt:lpstr>Tema</vt:lpstr>
      </vt:variant>
      <vt:variant>
        <vt:i4>1</vt:i4>
      </vt:variant>
      <vt:variant>
        <vt:lpstr>Titoli diapositive</vt:lpstr>
      </vt:variant>
      <vt:variant>
        <vt:i4>11</vt:i4>
      </vt:variant>
    </vt:vector>
  </HeadingPairs>
  <TitlesOfParts>
    <vt:vector size="18" baseType="lpstr">
      <vt:lpstr>Comfortaa</vt:lpstr>
      <vt:lpstr>Bookman Old Style</vt:lpstr>
      <vt:lpstr>Gill Sans</vt:lpstr>
      <vt:lpstr>Noto Sans Symbols</vt:lpstr>
      <vt:lpstr>Overlock</vt:lpstr>
      <vt:lpstr>Arial</vt:lpstr>
      <vt:lpstr>Satellite</vt:lpstr>
      <vt:lpstr>Istituto Tecnico Agraria, Agroalimentare e Agroindustria</vt:lpstr>
      <vt:lpstr>Obiettivo</vt:lpstr>
      <vt:lpstr>Focus</vt:lpstr>
      <vt:lpstr>Quadro orario</vt:lpstr>
      <vt:lpstr>Presentazione standard di PowerPoint</vt:lpstr>
      <vt:lpstr>Presentazione standard di PowerPoint</vt:lpstr>
      <vt:lpstr>Progetti a.s. 2021/2022</vt:lpstr>
      <vt:lpstr>Progetti a.s. 2021/2022</vt:lpstr>
      <vt:lpstr>Progetti a.s. 2021/2022 </vt:lpstr>
      <vt:lpstr>Post diploma  </vt:lpstr>
      <vt:lpstr>Vieni a trovarci!</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Istituto Tecnico Agraria, Agroalimentare e Agroindustria</dc:title>
  <dc:creator>carol</dc:creator>
  <cp:lastModifiedBy>anagrafe</cp:lastModifiedBy>
  <cp:revision>1</cp:revision>
  <dcterms:created xsi:type="dcterms:W3CDTF">2021-10-08T09:21:47Z</dcterms:created>
  <dcterms:modified xsi:type="dcterms:W3CDTF">2022-01-28T16:19:53Z</dcterms:modified>
</cp:coreProperties>
</file>